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1"/>
  </p:notesMasterIdLst>
  <p:sldIdLst>
    <p:sldId id="256" r:id="rId2"/>
    <p:sldId id="257" r:id="rId3"/>
    <p:sldId id="258" r:id="rId4"/>
    <p:sldId id="264" r:id="rId5"/>
    <p:sldId id="261" r:id="rId6"/>
    <p:sldId id="260" r:id="rId7"/>
    <p:sldId id="262" r:id="rId8"/>
    <p:sldId id="263" r:id="rId9"/>
    <p:sldId id="265" r:id="rId10"/>
    <p:sldId id="266" r:id="rId11"/>
    <p:sldId id="267" r:id="rId12"/>
    <p:sldId id="268" r:id="rId13"/>
    <p:sldId id="297" r:id="rId14"/>
    <p:sldId id="298" r:id="rId15"/>
    <p:sldId id="299" r:id="rId16"/>
    <p:sldId id="291" r:id="rId17"/>
    <p:sldId id="270" r:id="rId18"/>
    <p:sldId id="271" r:id="rId19"/>
    <p:sldId id="300" r:id="rId20"/>
    <p:sldId id="272" r:id="rId21"/>
    <p:sldId id="301" r:id="rId22"/>
    <p:sldId id="304" r:id="rId23"/>
    <p:sldId id="305" r:id="rId24"/>
    <p:sldId id="310" r:id="rId25"/>
    <p:sldId id="323" r:id="rId26"/>
    <p:sldId id="307" r:id="rId27"/>
    <p:sldId id="324" r:id="rId28"/>
    <p:sldId id="309" r:id="rId29"/>
    <p:sldId id="325" r:id="rId30"/>
    <p:sldId id="313" r:id="rId31"/>
    <p:sldId id="326" r:id="rId32"/>
    <p:sldId id="278" r:id="rId33"/>
    <p:sldId id="279" r:id="rId34"/>
    <p:sldId id="280" r:id="rId35"/>
    <p:sldId id="281" r:id="rId36"/>
    <p:sldId id="282" r:id="rId37"/>
    <p:sldId id="273" r:id="rId38"/>
    <p:sldId id="316" r:id="rId39"/>
    <p:sldId id="317" r:id="rId40"/>
    <p:sldId id="318" r:id="rId41"/>
    <p:sldId id="322" r:id="rId42"/>
    <p:sldId id="319" r:id="rId43"/>
    <p:sldId id="320" r:id="rId44"/>
    <p:sldId id="321" r:id="rId45"/>
    <p:sldId id="274" r:id="rId46"/>
    <p:sldId id="327" r:id="rId47"/>
    <p:sldId id="275" r:id="rId48"/>
    <p:sldId id="284" r:id="rId49"/>
    <p:sldId id="28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92"/>
    <p:restoredTop sz="85026"/>
  </p:normalViewPr>
  <p:slideViewPr>
    <p:cSldViewPr snapToGrid="0" snapToObjects="1">
      <p:cViewPr varScale="1">
        <p:scale>
          <a:sx n="93" d="100"/>
          <a:sy n="93" d="100"/>
        </p:scale>
        <p:origin x="224" y="6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1F26FB-FD4B-054B-B449-F7D362650D64}" type="datetimeFigureOut">
              <a:rPr lang="en-LB" smtClean="0"/>
              <a:t>7/14/22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733B0E-556F-354F-91C9-545EC2CF5A30}" type="slidenum">
              <a:rPr lang="en-LB" smtClean="0"/>
              <a:t>‹#›</a:t>
            </a:fld>
            <a:endParaRPr lang="en-LB"/>
          </a:p>
        </p:txBody>
      </p:sp>
    </p:spTree>
    <p:extLst>
      <p:ext uri="{BB962C8B-B14F-4D97-AF65-F5344CB8AC3E}">
        <p14:creationId xmlns:p14="http://schemas.microsoft.com/office/powerpoint/2010/main" val="29265888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kern="1200" dirty="0">
                <a:solidFill>
                  <a:schemeClr val="tx1"/>
                </a:solidFill>
                <a:effectLst/>
                <a:latin typeface="+mn-lt"/>
                <a:ea typeface="+mn-ea"/>
                <a:cs typeface="+mn-cs"/>
              </a:rPr>
              <a:t>أهلاً وسهلاً بكم ، أنا سعيد جدًّا أن أكون معكم اليوم، سوف نحظى بوقت مُمتع مع بعضنا البعض. </a:t>
            </a:r>
          </a:p>
          <a:p>
            <a:pPr algn="r" rtl="1"/>
            <a:r>
              <a:rPr lang="ar-LB" sz="1200" kern="1200" dirty="0">
                <a:solidFill>
                  <a:schemeClr val="tx1"/>
                </a:solidFill>
                <a:effectLst/>
                <a:latin typeface="+mn-lt"/>
                <a:ea typeface="+mn-ea"/>
                <a:cs typeface="+mn-cs"/>
              </a:rPr>
              <a:t>ولكن دعونا نتذكر ماذا تعلمنا الأسبوع الماضي، اسأل الأولاد، من منكم يستطيع أن يُذكرني؟ (اسمع الإجابات)</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اليوم سنتعلم مع بعضنا كيف بدأت الخطيَّة، وماذا تعني كلمة “الخطيَّة”، وما أثرها علينا؟ لكن دعونا أولاً أن نبدأ برنامجنا في الصلاة.</a:t>
            </a:r>
          </a:p>
          <a:p>
            <a:pPr algn="r" rtl="1"/>
            <a:endParaRPr lang="ar-LB" sz="1200" kern="1200" dirty="0">
              <a:solidFill>
                <a:schemeClr val="tx1"/>
              </a:solidFill>
              <a:effectLst/>
              <a:latin typeface="+mn-lt"/>
              <a:ea typeface="+mn-ea"/>
              <a:cs typeface="+mn-cs"/>
            </a:endParaRPr>
          </a:p>
          <a:p>
            <a:pPr marL="0" algn="r" defTabSz="914400" rtl="1" eaLnBrk="1" latinLnBrk="0" hangingPunct="1"/>
            <a:r>
              <a:rPr lang="ar-SA" b="1" u="sng" dirty="0"/>
              <a:t>الصلاة</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قبل أن نصلّي، أريد أن أطرح عليكم سؤال وهو: ماذا تعني كلمة “صلاة”؟ (اِسمع الإجابات). </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كلمة “صلاة” جاءت من كلمة “صلة” التي تعني أيضًا “ارتباط”، أي التواصل مع الله والتكلم معه،. والأن دعونا نحني رؤوسنا ونفكر بكل ما صنعه الله من أجلنا.   </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اسأل الأولاد من منكم يُحب أن يُصلي لنا؟ ( شجّع الأولاد على الصلاة).</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2</a:t>
            </a:fld>
            <a:endParaRPr lang="en-LB"/>
          </a:p>
        </p:txBody>
      </p:sp>
    </p:spTree>
    <p:extLst>
      <p:ext uri="{BB962C8B-B14F-4D97-AF65-F5344CB8AC3E}">
        <p14:creationId xmlns:p14="http://schemas.microsoft.com/office/powerpoint/2010/main" val="8116800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kern="1200" dirty="0">
                <a:solidFill>
                  <a:schemeClr val="tx1"/>
                </a:solidFill>
                <a:effectLst/>
                <a:latin typeface="+mn-lt"/>
                <a:ea typeface="+mn-ea"/>
                <a:cs typeface="+mn-cs"/>
              </a:rPr>
              <a:t>تجاهل وصيَّة الله:</a:t>
            </a:r>
          </a:p>
          <a:p>
            <a:pPr algn="r" rtl="1"/>
            <a:r>
              <a:rPr lang="ar-LB" sz="1200" kern="1200" dirty="0">
                <a:solidFill>
                  <a:schemeClr val="tx1"/>
                </a:solidFill>
                <a:effectLst/>
                <a:latin typeface="+mn-lt"/>
                <a:ea typeface="+mn-ea"/>
                <a:cs typeface="+mn-cs"/>
              </a:rPr>
              <a:t>رأت حوّاء ثمر هذه الشجرة الجميل وفكَّرت بمذاقها اللذيذ وتساءلت ما إذا كانت ستجعلها عارفة وعالمة بكلِّ شيء.</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40</a:t>
            </a:fld>
            <a:endParaRPr lang="en-LB"/>
          </a:p>
        </p:txBody>
      </p:sp>
    </p:spTree>
    <p:extLst>
      <p:ext uri="{BB962C8B-B14F-4D97-AF65-F5344CB8AC3E}">
        <p14:creationId xmlns:p14="http://schemas.microsoft.com/office/powerpoint/2010/main" val="10725456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 وهكذا تجاهلت حوّاء وصيَّة الله وأخذت ثمرة من شجرة معرفة الخير والشرّ وأكلتها، ثمَّ أعطت آدم أيضًا ليأكل معها فأكل. </a:t>
            </a:r>
          </a:p>
          <a:p>
            <a:pPr marL="0" algn="r" defTabSz="914400" rtl="1" eaLnBrk="1" latinLnBrk="0" hangingPunct="1"/>
            <a:endParaRPr lang="ar-SA" dirty="0"/>
          </a:p>
          <a:p>
            <a:pPr algn="r" rtl="1"/>
            <a:r>
              <a:rPr lang="ar-LB" sz="1200" kern="1200" dirty="0">
                <a:solidFill>
                  <a:schemeClr val="tx1"/>
                </a:solidFill>
                <a:effectLst/>
                <a:latin typeface="+mn-lt"/>
                <a:ea typeface="+mn-ea"/>
                <a:cs typeface="+mn-cs"/>
              </a:rPr>
              <a:t> اسأل الأولاد ما معنى الكلمة “خطيَّة”؟ (اسمع الإجابات).</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الخطيَّة هي كلّ فعل أو قول أو فكر  يكسر وصايا الله وكلمته، أي عصيان كلام الله وعدم طاعته. </a:t>
            </a:r>
          </a:p>
          <a:p>
            <a:pPr algn="r" rtl="1"/>
            <a:r>
              <a:rPr lang="ar-LB" sz="1200" kern="1200" dirty="0">
                <a:solidFill>
                  <a:schemeClr val="tx1"/>
                </a:solidFill>
                <a:effectLst/>
                <a:latin typeface="+mn-lt"/>
                <a:ea typeface="+mn-ea"/>
                <a:cs typeface="+mn-cs"/>
              </a:rPr>
              <a:t>هكذا آدم وحوّاء أخطآ وعصيا كلمة الله.</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41</a:t>
            </a:fld>
            <a:endParaRPr lang="en-LB"/>
          </a:p>
        </p:txBody>
      </p:sp>
    </p:spTree>
    <p:extLst>
      <p:ext uri="{BB962C8B-B14F-4D97-AF65-F5344CB8AC3E}">
        <p14:creationId xmlns:p14="http://schemas.microsoft.com/office/powerpoint/2010/main" val="29362069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kern="1200" dirty="0">
                <a:solidFill>
                  <a:schemeClr val="tx1"/>
                </a:solidFill>
                <a:effectLst/>
                <a:latin typeface="+mn-lt"/>
                <a:ea typeface="+mn-ea"/>
                <a:cs typeface="+mn-cs"/>
              </a:rPr>
              <a:t>صوت الله</a:t>
            </a:r>
          </a:p>
          <a:p>
            <a:pPr algn="r" rtl="1"/>
            <a:r>
              <a:rPr lang="ar-LB" sz="1200" kern="1200" dirty="0">
                <a:solidFill>
                  <a:schemeClr val="tx1"/>
                </a:solidFill>
                <a:effectLst/>
                <a:latin typeface="+mn-lt"/>
                <a:ea typeface="+mn-ea"/>
                <a:cs typeface="+mn-cs"/>
              </a:rPr>
              <a:t>عندما سمع آدم وحوّاء صوت الرب الإله ماشيًا في الجنَّة، اختبآ من وجه الرب الإله في وسط شجر الجنَّة. فنادى الرب الإله “آدم أين أنت؟”</a:t>
            </a:r>
          </a:p>
          <a:p>
            <a:pPr algn="r" rtl="1"/>
            <a:r>
              <a:rPr lang="ar-LB" sz="1200" kern="1200" dirty="0">
                <a:solidFill>
                  <a:schemeClr val="tx1"/>
                </a:solidFill>
                <a:effectLst/>
                <a:latin typeface="+mn-lt"/>
                <a:ea typeface="+mn-ea"/>
                <a:cs typeface="+mn-cs"/>
              </a:rPr>
              <a:t>فقال آدم: “سمعت صوتك في الجنَّة فخشيت (ارتعبت وخفت) لأني عُريان فاختبأت”. </a:t>
            </a:r>
          </a:p>
        </p:txBody>
      </p:sp>
      <p:sp>
        <p:nvSpPr>
          <p:cNvPr id="4" name="Slide Number Placeholder 3"/>
          <p:cNvSpPr>
            <a:spLocks noGrp="1"/>
          </p:cNvSpPr>
          <p:nvPr>
            <p:ph type="sldNum" sz="quarter" idx="5"/>
          </p:nvPr>
        </p:nvSpPr>
        <p:spPr/>
        <p:txBody>
          <a:bodyPr/>
          <a:lstStyle/>
          <a:p>
            <a:fld id="{00733B0E-556F-354F-91C9-545EC2CF5A30}" type="slidenum">
              <a:rPr lang="en-LB" smtClean="0"/>
              <a:t>42</a:t>
            </a:fld>
            <a:endParaRPr lang="en-LB"/>
          </a:p>
        </p:txBody>
      </p:sp>
    </p:spTree>
    <p:extLst>
      <p:ext uri="{BB962C8B-B14F-4D97-AF65-F5344CB8AC3E}">
        <p14:creationId xmlns:p14="http://schemas.microsoft.com/office/powerpoint/2010/main" val="16666995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kern="1200" dirty="0">
                <a:solidFill>
                  <a:schemeClr val="tx1"/>
                </a:solidFill>
                <a:effectLst/>
                <a:latin typeface="+mn-lt"/>
                <a:ea typeface="+mn-ea"/>
                <a:cs typeface="+mn-cs"/>
              </a:rPr>
              <a:t> فسأله الرب: “من أعلَمَكَ أنّك عُريان؟ هل أكلت من الشجرة التي أوصيتك أن لا تأكل منها؟” (تكوين ٣: ٩، ٠١ و ١١) فبدأ آدم بإلقاء اللوم على حوّاء. أمّا حوّاء فلامت الحيَّة.</a:t>
            </a:r>
          </a:p>
        </p:txBody>
      </p:sp>
      <p:sp>
        <p:nvSpPr>
          <p:cNvPr id="4" name="Slide Number Placeholder 3"/>
          <p:cNvSpPr>
            <a:spLocks noGrp="1"/>
          </p:cNvSpPr>
          <p:nvPr>
            <p:ph type="sldNum" sz="quarter" idx="5"/>
          </p:nvPr>
        </p:nvSpPr>
        <p:spPr/>
        <p:txBody>
          <a:bodyPr/>
          <a:lstStyle/>
          <a:p>
            <a:fld id="{00733B0E-556F-354F-91C9-545EC2CF5A30}" type="slidenum">
              <a:rPr lang="en-LB" smtClean="0"/>
              <a:t>43</a:t>
            </a:fld>
            <a:endParaRPr lang="en-LB"/>
          </a:p>
        </p:txBody>
      </p:sp>
    </p:spTree>
    <p:extLst>
      <p:ext uri="{BB962C8B-B14F-4D97-AF65-F5344CB8AC3E}">
        <p14:creationId xmlns:p14="http://schemas.microsoft.com/office/powerpoint/2010/main" val="36958519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kern="1200" dirty="0">
                <a:solidFill>
                  <a:schemeClr val="tx1"/>
                </a:solidFill>
                <a:effectLst/>
                <a:latin typeface="+mn-lt"/>
                <a:ea typeface="+mn-ea"/>
                <a:cs typeface="+mn-cs"/>
              </a:rPr>
              <a:t>نتيجة عصيان كلمة الله</a:t>
            </a:r>
          </a:p>
          <a:p>
            <a:pPr algn="r" rtl="1"/>
            <a:r>
              <a:rPr lang="ar-LB" sz="1200" kern="1200" dirty="0">
                <a:solidFill>
                  <a:schemeClr val="tx1"/>
                </a:solidFill>
                <a:effectLst/>
                <a:latin typeface="+mn-lt"/>
                <a:ea typeface="+mn-ea"/>
                <a:cs typeface="+mn-cs"/>
              </a:rPr>
              <a:t>بسبب عدم طاعة آدم وحوّاء وصية الله، قال الله لحوّاء سوف تُعانين من الأوجاع والمشاكل.</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وقال لآدم: “لأنك استمعت لزوجتك عندما طلبت منك أن تفعل شيئًا خاطئًا، فأنت أيضًا سوف تُعاني وتتعب وتعرق في عملك بين الأشواك”. (تكوين٣: ٧١- ٨١)</a:t>
            </a:r>
          </a:p>
          <a:p>
            <a:pPr algn="r" rtl="1"/>
            <a:r>
              <a:rPr lang="ar-LB" sz="1200" kern="1200" dirty="0">
                <a:solidFill>
                  <a:schemeClr val="tx1"/>
                </a:solidFill>
                <a:effectLst/>
                <a:latin typeface="+mn-lt"/>
                <a:ea typeface="+mn-ea"/>
                <a:cs typeface="+mn-cs"/>
              </a:rPr>
              <a:t>أمّا الحيّة (أي الأفعى أو الثعبان) فقد لعنها الله. وهكذا لم يستطع آدم ولا حوّاء البقاء في جنَّة عدن إذ أرسلهما الله خارجها ووضع ملائكة ليحرس الجنّة وسيفًا على مدخلها.</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b="1" kern="1200" dirty="0">
                <a:solidFill>
                  <a:schemeClr val="tx1"/>
                </a:solidFill>
                <a:effectLst/>
                <a:latin typeface="+mn-lt"/>
                <a:ea typeface="+mn-ea"/>
                <a:cs typeface="+mn-cs"/>
              </a:rPr>
              <a:t>النهاية</a:t>
            </a:r>
          </a:p>
          <a:p>
            <a:pPr algn="r" rtl="1"/>
            <a:r>
              <a:rPr lang="ar-LB" sz="1200" kern="1200" dirty="0">
                <a:solidFill>
                  <a:schemeClr val="tx1"/>
                </a:solidFill>
                <a:effectLst/>
                <a:latin typeface="+mn-lt"/>
                <a:ea typeface="+mn-ea"/>
                <a:cs typeface="+mn-cs"/>
              </a:rPr>
              <a:t>حزن الله جدًّا بسبب ما فعله آدم وحوّاء. كذلك الله يحزن عندما نخطئ لأن الخطيّة تفصلنا عنه. دعونا نطلب من الله أن يساعدنا ألاّ نُخطئ، وهذا ما يجب أن نطبِّقه في حياتنا، أن نبتعد عن الخطيَّة وعن ارتكابها. فمثلٌ على فعل الخطيَّة أنه إذا ضربني صديقي، لا أردّ الشرّ بالشرّ وأضربه، بل أسامحه. </a:t>
            </a:r>
          </a:p>
          <a:p>
            <a:pPr algn="r" rtl="1"/>
            <a:r>
              <a:rPr lang="ar-LB" sz="1200" kern="1200" dirty="0">
                <a:solidFill>
                  <a:schemeClr val="tx1"/>
                </a:solidFill>
                <a:effectLst/>
                <a:latin typeface="+mn-lt"/>
                <a:ea typeface="+mn-ea"/>
                <a:cs typeface="+mn-cs"/>
              </a:rPr>
              <a:t>(أعطِ أمثلة للأولاد حسب احتياجهم كي يطبِّقوها).</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44</a:t>
            </a:fld>
            <a:endParaRPr lang="en-LB"/>
          </a:p>
        </p:txBody>
      </p:sp>
    </p:spTree>
    <p:extLst>
      <p:ext uri="{BB962C8B-B14F-4D97-AF65-F5344CB8AC3E}">
        <p14:creationId xmlns:p14="http://schemas.microsoft.com/office/powerpoint/2010/main" val="34146848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sz="1200" kern="1200" dirty="0">
                <a:solidFill>
                  <a:schemeClr val="tx1"/>
                </a:solidFill>
                <a:effectLst/>
                <a:latin typeface="+mn-lt"/>
                <a:ea typeface="+mn-ea"/>
                <a:cs typeface="+mn-cs"/>
              </a:rPr>
              <a:t>اقرأ الآية من الكتاب المقدَّس</a:t>
            </a:r>
          </a:p>
          <a:p>
            <a:pPr algn="r"/>
            <a:r>
              <a:rPr lang="ar-LB" sz="1200" kern="1200" dirty="0">
                <a:solidFill>
                  <a:schemeClr val="tx1"/>
                </a:solidFill>
                <a:effectLst/>
                <a:latin typeface="+mn-lt"/>
                <a:ea typeface="+mn-ea"/>
                <a:cs typeface="+mn-cs"/>
              </a:rPr>
              <a:t>    </a:t>
            </a:r>
          </a:p>
          <a:p>
            <a:pPr algn="r"/>
            <a:r>
              <a:rPr lang="ar-LB" sz="1200" kern="1200" dirty="0">
                <a:solidFill>
                  <a:schemeClr val="tx1"/>
                </a:solidFill>
                <a:effectLst/>
                <a:latin typeface="+mn-lt"/>
                <a:ea typeface="+mn-ea"/>
                <a:cs typeface="+mn-cs"/>
              </a:rPr>
              <a:t>  -  شجّع الأولاد على إحضار كتابهم المقدّس الخاص بهم.</a:t>
            </a:r>
          </a:p>
          <a:p>
            <a:pPr algn="r"/>
            <a:r>
              <a:rPr lang="ar-LB" sz="1200" kern="1200" dirty="0">
                <a:solidFill>
                  <a:schemeClr val="tx1"/>
                </a:solidFill>
                <a:effectLst/>
                <a:latin typeface="+mn-lt"/>
                <a:ea typeface="+mn-ea"/>
                <a:cs typeface="+mn-cs"/>
              </a:rPr>
              <a:t>  - أطلب من أحد الأولاد ان يقرأ الآية بصوت مرتفع وواضح.</a:t>
            </a:r>
          </a:p>
          <a:p>
            <a:pPr algn="r"/>
            <a:endParaRPr lang="ar-LB" sz="1200" kern="1200" dirty="0">
              <a:solidFill>
                <a:schemeClr val="tx1"/>
              </a:solidFill>
              <a:effectLst/>
              <a:latin typeface="+mn-lt"/>
              <a:ea typeface="+mn-ea"/>
              <a:cs typeface="+mn-cs"/>
            </a:endParaRPr>
          </a:p>
          <a:p>
            <a:pPr algn="r"/>
            <a:r>
              <a:rPr lang="ar-LB" sz="1200" b="1" u="sng" kern="1200" dirty="0">
                <a:solidFill>
                  <a:schemeClr val="tx1"/>
                </a:solidFill>
                <a:effectLst/>
                <a:latin typeface="+mn-lt"/>
                <a:ea typeface="+mn-ea"/>
                <a:cs typeface="+mn-cs"/>
              </a:rPr>
              <a:t>شرح الآية </a:t>
            </a:r>
          </a:p>
          <a:p>
            <a:pPr algn="r"/>
            <a:endParaRPr lang="ar-LB" sz="1200" kern="1200" dirty="0">
              <a:solidFill>
                <a:schemeClr val="tx1"/>
              </a:solidFill>
              <a:effectLst/>
              <a:latin typeface="+mn-lt"/>
              <a:ea typeface="+mn-ea"/>
              <a:cs typeface="+mn-cs"/>
            </a:endParaRPr>
          </a:p>
          <a:p>
            <a:pPr algn="r"/>
            <a:r>
              <a:rPr lang="ar-LB" sz="1200" kern="1200" dirty="0">
                <a:solidFill>
                  <a:schemeClr val="tx1"/>
                </a:solidFill>
                <a:effectLst/>
                <a:latin typeface="+mn-lt"/>
                <a:ea typeface="+mn-ea"/>
                <a:cs typeface="+mn-cs"/>
              </a:rPr>
              <a:t>أُجْرَةَ الْخَطِيَّةِ هِيَ مَوْتٌ: إن أدم وحواء قد عصوا كلمة الله، وهكذا أصبحت الخطيَّة منتشرة في العالم، وقد أفسدت الخليقة الجميلة التي خلقها الله وأبعدتنا عنه. إن الله يكره الخطية وبالتالي أجرتها هي الموت.</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وأما هبة الله فهي حياة أبدية بالمسيح يسوع ربناِ: ان الله قد أعطانا حياة جديدة معه ويريدنا أن نكون بعلاقة معه لذلك يجب أن نعترف أننا خطاة وبحاجة الى مخلص ونتوب عن كل خطية تبعدنا عن يسوع.</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كرر الآية عدة مرّات مع الأولاد.</a:t>
            </a:r>
          </a:p>
          <a:p>
            <a:pPr algn="r"/>
            <a:endParaRPr lang="ar-LB" sz="1200" kern="1200" dirty="0">
              <a:solidFill>
                <a:schemeClr val="tx1"/>
              </a:solidFill>
              <a:effectLst/>
              <a:latin typeface="+mn-lt"/>
              <a:ea typeface="+mn-ea"/>
              <a:cs typeface="+mn-cs"/>
            </a:endParaRP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45</a:t>
            </a:fld>
            <a:endParaRPr lang="en-LB"/>
          </a:p>
        </p:txBody>
      </p:sp>
    </p:spTree>
    <p:extLst>
      <p:ext uri="{BB962C8B-B14F-4D97-AF65-F5344CB8AC3E}">
        <p14:creationId xmlns:p14="http://schemas.microsoft.com/office/powerpoint/2010/main" val="23345629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sz="1200" b="1" u="sng" kern="1200" dirty="0">
                <a:solidFill>
                  <a:schemeClr val="tx1"/>
                </a:solidFill>
                <a:effectLst/>
                <a:latin typeface="+mn-lt"/>
                <a:ea typeface="+mn-ea"/>
                <a:cs typeface="+mn-cs"/>
              </a:rPr>
              <a:t>المواد المطلوبة: </a:t>
            </a:r>
            <a:r>
              <a:rPr lang="ar-LB" sz="1200" kern="1200" dirty="0">
                <a:solidFill>
                  <a:schemeClr val="tx1"/>
                </a:solidFill>
                <a:effectLst/>
                <a:latin typeface="+mn-lt"/>
                <a:ea typeface="+mn-ea"/>
                <a:cs typeface="+mn-cs"/>
              </a:rPr>
              <a:t>كرتون لون أحمر وأخضر – لاصق ورق.</a:t>
            </a:r>
          </a:p>
          <a:p>
            <a:pPr algn="r"/>
            <a:endParaRPr lang="ar-LB" sz="1200" kern="1200" dirty="0">
              <a:solidFill>
                <a:schemeClr val="tx1"/>
              </a:solidFill>
              <a:effectLst/>
              <a:latin typeface="+mn-lt"/>
              <a:ea typeface="+mn-ea"/>
              <a:cs typeface="+mn-cs"/>
            </a:endParaRPr>
          </a:p>
          <a:p>
            <a:pPr algn="r"/>
            <a:r>
              <a:rPr lang="ar-LB" sz="1200" b="1" u="sng" kern="1200" dirty="0">
                <a:solidFill>
                  <a:schemeClr val="tx1"/>
                </a:solidFill>
                <a:effectLst/>
                <a:latin typeface="+mn-lt"/>
                <a:ea typeface="+mn-ea"/>
                <a:cs typeface="+mn-cs"/>
              </a:rPr>
              <a:t>شرح وتطبيق</a:t>
            </a:r>
          </a:p>
          <a:p>
            <a:pPr algn="r" rtl="1"/>
            <a:r>
              <a:rPr lang="ar-LB" sz="1200" kern="1200" dirty="0">
                <a:solidFill>
                  <a:schemeClr val="tx1"/>
                </a:solidFill>
                <a:effectLst/>
                <a:latin typeface="+mn-lt"/>
                <a:ea typeface="+mn-ea"/>
                <a:cs typeface="+mn-cs"/>
              </a:rPr>
              <a:t>١. قم بقص كل من الكرتون الى مربعات.</a:t>
            </a:r>
          </a:p>
          <a:p>
            <a:pPr algn="r" rtl="1"/>
            <a:r>
              <a:rPr lang="ar-LB" sz="1200" kern="1200" dirty="0">
                <a:solidFill>
                  <a:schemeClr val="tx1"/>
                </a:solidFill>
                <a:effectLst/>
                <a:latin typeface="+mn-lt"/>
                <a:ea typeface="+mn-ea"/>
                <a:cs typeface="+mn-cs"/>
              </a:rPr>
              <a:t>٢. أكتب على كل مربع من مربعات الكرتون الأحمر كلمة من كلمات الآية.</a:t>
            </a:r>
          </a:p>
          <a:p>
            <a:pPr algn="r" rtl="1"/>
            <a:r>
              <a:rPr lang="ar-LB" sz="1200" kern="1200" dirty="0">
                <a:solidFill>
                  <a:schemeClr val="tx1"/>
                </a:solidFill>
                <a:effectLst/>
                <a:latin typeface="+mn-lt"/>
                <a:ea typeface="+mn-ea"/>
                <a:cs typeface="+mn-cs"/>
              </a:rPr>
              <a:t>٣. أعد كتابة كلمات الآية على كل مربع من مربعات الكرتون الأخضر.</a:t>
            </a:r>
          </a:p>
          <a:p>
            <a:pPr algn="r" rtl="1"/>
            <a:r>
              <a:rPr lang="ar-LB" sz="1200" kern="1200" dirty="0">
                <a:solidFill>
                  <a:schemeClr val="tx1"/>
                </a:solidFill>
                <a:effectLst/>
                <a:latin typeface="+mn-lt"/>
                <a:ea typeface="+mn-ea"/>
                <a:cs typeface="+mn-cs"/>
              </a:rPr>
              <a:t>٤. أكتب كلمة “خطيّة” على مُربعين من كل لون.</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a:r>
              <a:rPr lang="ar-LB" sz="1200" b="1" u="sng" kern="1200" dirty="0">
                <a:solidFill>
                  <a:schemeClr val="tx1"/>
                </a:solidFill>
                <a:effectLst/>
                <a:latin typeface="+mn-lt"/>
                <a:ea typeface="+mn-ea"/>
                <a:cs typeface="+mn-cs"/>
              </a:rPr>
              <a:t>اللعبة</a:t>
            </a:r>
          </a:p>
          <a:p>
            <a:pPr algn="r" rtl="1"/>
            <a:r>
              <a:rPr lang="ar-LB" sz="1200" kern="1200" dirty="0">
                <a:solidFill>
                  <a:schemeClr val="tx1"/>
                </a:solidFill>
                <a:effectLst/>
                <a:latin typeface="+mn-lt"/>
                <a:ea typeface="+mn-ea"/>
                <a:cs typeface="+mn-cs"/>
              </a:rPr>
              <a:t>١. قسّم الأولاد الى فريقين (الفريق الأحمر والفريق الأخضر).</a:t>
            </a:r>
          </a:p>
          <a:p>
            <a:pPr algn="r" rtl="1"/>
            <a:r>
              <a:rPr lang="ar-LB" sz="1200" kern="1200" dirty="0">
                <a:solidFill>
                  <a:schemeClr val="tx1"/>
                </a:solidFill>
                <a:effectLst/>
                <a:latin typeface="+mn-lt"/>
                <a:ea typeface="+mn-ea"/>
                <a:cs typeface="+mn-cs"/>
              </a:rPr>
              <a:t>٢. على كل فريق بدوره سحب كلمة من كلمات الآية ومُحاولة ترتيبها.</a:t>
            </a:r>
          </a:p>
          <a:p>
            <a:pPr algn="r" rtl="1"/>
            <a:r>
              <a:rPr lang="ar-LB" sz="1200" kern="1200" dirty="0">
                <a:solidFill>
                  <a:schemeClr val="tx1"/>
                </a:solidFill>
                <a:effectLst/>
                <a:latin typeface="+mn-lt"/>
                <a:ea typeface="+mn-ea"/>
                <a:cs typeface="+mn-cs"/>
              </a:rPr>
              <a:t>٣. الفريق الذي يسحب كلمة “ خطيّة”، يخسر ويُعاد إغلاق جميع الكلمات التي قام بفتحها وترتيبها من جديد.</a:t>
            </a:r>
          </a:p>
          <a:p>
            <a:pPr algn="r" rtl="1"/>
            <a:r>
              <a:rPr lang="ar-LB" sz="1200" kern="1200" dirty="0">
                <a:solidFill>
                  <a:schemeClr val="tx1"/>
                </a:solidFill>
                <a:effectLst/>
                <a:latin typeface="+mn-lt"/>
                <a:ea typeface="+mn-ea"/>
                <a:cs typeface="+mn-cs"/>
              </a:rPr>
              <a:t>٤. الفريق الذي يُرتب كلمات الآية دون كلمة “خطيّة” يربح.</a:t>
            </a:r>
          </a:p>
          <a:p>
            <a:pPr algn="r"/>
            <a:r>
              <a:rPr lang="ar-LB" sz="1200" kern="1200" dirty="0">
                <a:solidFill>
                  <a:schemeClr val="tx1"/>
                </a:solidFill>
                <a:effectLst/>
                <a:latin typeface="+mn-lt"/>
                <a:ea typeface="+mn-ea"/>
                <a:cs typeface="+mn-cs"/>
              </a:rPr>
              <a:t> </a:t>
            </a:r>
            <a:endParaRPr lang="en-LB" sz="1200" u="none" strike="noStrike" kern="1200" dirty="0">
              <a:solidFill>
                <a:schemeClr val="tx1"/>
              </a:solidFill>
              <a:effectLst/>
              <a:latin typeface="+mn-lt"/>
              <a:ea typeface="+mn-ea"/>
              <a:cs typeface="+mn-cs"/>
            </a:endParaRP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46</a:t>
            </a:fld>
            <a:endParaRPr lang="en-LB"/>
          </a:p>
        </p:txBody>
      </p:sp>
    </p:spTree>
    <p:extLst>
      <p:ext uri="{BB962C8B-B14F-4D97-AF65-F5344CB8AC3E}">
        <p14:creationId xmlns:p14="http://schemas.microsoft.com/office/powerpoint/2010/main" val="3948299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u="sng" kern="1200" dirty="0">
                <a:solidFill>
                  <a:schemeClr val="tx1"/>
                </a:solidFill>
                <a:effectLst/>
                <a:latin typeface="+mn-lt"/>
                <a:ea typeface="+mn-ea"/>
                <a:cs typeface="+mn-cs"/>
              </a:rPr>
              <a:t>شرح وتطبيق:</a:t>
            </a:r>
            <a:endParaRPr lang="en-LB" sz="1200" kern="1200" dirty="0">
              <a:solidFill>
                <a:schemeClr val="tx1"/>
              </a:solidFill>
              <a:effectLst/>
              <a:latin typeface="+mn-lt"/>
              <a:ea typeface="+mn-ea"/>
              <a:cs typeface="+mn-cs"/>
            </a:endParaRPr>
          </a:p>
          <a:p>
            <a:pPr lvl="0" algn="r" rtl="1"/>
            <a:r>
              <a:rPr lang="ar-SA" sz="1200" u="none" strike="noStrike" kern="1200" dirty="0">
                <a:solidFill>
                  <a:schemeClr val="tx1"/>
                </a:solidFill>
                <a:effectLst/>
                <a:latin typeface="+mn-lt"/>
                <a:ea typeface="+mn-ea"/>
                <a:cs typeface="+mn-cs"/>
              </a:rPr>
              <a:t>١- اكتب كل كلمة من كلمات الآية على ورقة صغيرة. ( نسختين)</a:t>
            </a:r>
            <a:endParaRPr lang="en-LB" sz="1200" u="none" strike="noStrike" kern="1200" dirty="0">
              <a:solidFill>
                <a:schemeClr val="tx1"/>
              </a:solidFill>
              <a:effectLst/>
              <a:latin typeface="+mn-lt"/>
              <a:ea typeface="+mn-ea"/>
              <a:cs typeface="+mn-cs"/>
            </a:endParaRPr>
          </a:p>
          <a:p>
            <a:pPr lvl="0" algn="r" rtl="1"/>
            <a:r>
              <a:rPr lang="ar-SA" sz="1200" u="none" strike="noStrike" kern="1200" dirty="0">
                <a:solidFill>
                  <a:schemeClr val="tx1"/>
                </a:solidFill>
                <a:effectLst/>
                <a:latin typeface="+mn-lt"/>
                <a:ea typeface="+mn-ea"/>
                <a:cs typeface="+mn-cs"/>
              </a:rPr>
              <a:t>٢- ضع كل كلمة من كلمات الآية في بالون وقم بنفخهم.</a:t>
            </a:r>
            <a:endParaRPr lang="en-LB" sz="1200" u="none" strike="noStrike" kern="1200" dirty="0">
              <a:solidFill>
                <a:schemeClr val="tx1"/>
              </a:solidFill>
              <a:effectLst/>
              <a:latin typeface="+mn-lt"/>
              <a:ea typeface="+mn-ea"/>
              <a:cs typeface="+mn-cs"/>
            </a:endParaRPr>
          </a:p>
          <a:p>
            <a:pPr lvl="0" algn="r" rtl="1"/>
            <a:r>
              <a:rPr lang="ar-SA" sz="1200" u="none" strike="noStrike" kern="1200" dirty="0">
                <a:solidFill>
                  <a:schemeClr val="tx1"/>
                </a:solidFill>
                <a:effectLst/>
                <a:latin typeface="+mn-lt"/>
                <a:ea typeface="+mn-ea"/>
                <a:cs typeface="+mn-cs"/>
              </a:rPr>
              <a:t>٣- قسّم الأولاد الى فريقين.</a:t>
            </a:r>
            <a:endParaRPr lang="en-LB" sz="1200" u="none" strike="noStrike" kern="1200" dirty="0">
              <a:solidFill>
                <a:schemeClr val="tx1"/>
              </a:solidFill>
              <a:effectLst/>
              <a:latin typeface="+mn-lt"/>
              <a:ea typeface="+mn-ea"/>
              <a:cs typeface="+mn-cs"/>
            </a:endParaRPr>
          </a:p>
          <a:p>
            <a:pPr lvl="0" algn="r" rtl="1"/>
            <a:r>
              <a:rPr lang="ar-SA" sz="1200" u="none" strike="noStrike" kern="1200" dirty="0">
                <a:solidFill>
                  <a:schemeClr val="tx1"/>
                </a:solidFill>
                <a:effectLst/>
                <a:latin typeface="+mn-lt"/>
                <a:ea typeface="+mn-ea"/>
                <a:cs typeface="+mn-cs"/>
              </a:rPr>
              <a:t>٤- علّق بوالين كل فريق على كرتونة فلين أو على الحائط.</a:t>
            </a:r>
            <a:endParaRPr lang="en-LB" sz="1200" u="none" strike="noStrike" kern="1200" dirty="0">
              <a:solidFill>
                <a:schemeClr val="tx1"/>
              </a:solidFill>
              <a:effectLst/>
              <a:latin typeface="+mn-lt"/>
              <a:ea typeface="+mn-ea"/>
              <a:cs typeface="+mn-cs"/>
            </a:endParaRPr>
          </a:p>
          <a:p>
            <a:pPr lvl="0" algn="r" rtl="1"/>
            <a:r>
              <a:rPr lang="ar-SA" sz="1200" u="none" strike="noStrike" kern="1200" dirty="0">
                <a:solidFill>
                  <a:schemeClr val="tx1"/>
                </a:solidFill>
                <a:effectLst/>
                <a:latin typeface="+mn-lt"/>
                <a:ea typeface="+mn-ea"/>
                <a:cs typeface="+mn-cs"/>
              </a:rPr>
              <a:t>٥- أعطِ كل فريق سهم.</a:t>
            </a:r>
            <a:endParaRPr lang="en-LB" sz="1200" u="none" strike="noStrike" kern="1200" dirty="0">
              <a:solidFill>
                <a:schemeClr val="tx1"/>
              </a:solidFill>
              <a:effectLst/>
              <a:latin typeface="+mn-lt"/>
              <a:ea typeface="+mn-ea"/>
              <a:cs typeface="+mn-cs"/>
            </a:endParaRPr>
          </a:p>
          <a:p>
            <a:pPr lvl="0" algn="r" rtl="1"/>
            <a:r>
              <a:rPr lang="ar-SA" sz="1200" u="none" strike="noStrike" kern="1200" dirty="0">
                <a:solidFill>
                  <a:schemeClr val="tx1"/>
                </a:solidFill>
                <a:effectLst/>
                <a:latin typeface="+mn-lt"/>
                <a:ea typeface="+mn-ea"/>
                <a:cs typeface="+mn-cs"/>
              </a:rPr>
              <a:t>٦- على كل ولد من كل فريق أن يضرب السهم ليفقع البالون.</a:t>
            </a:r>
            <a:endParaRPr lang="en-LB" sz="1200" u="none" strike="noStrike" kern="1200" dirty="0">
              <a:solidFill>
                <a:schemeClr val="tx1"/>
              </a:solidFill>
              <a:effectLst/>
              <a:latin typeface="+mn-lt"/>
              <a:ea typeface="+mn-ea"/>
              <a:cs typeface="+mn-cs"/>
            </a:endParaRPr>
          </a:p>
          <a:p>
            <a:pPr lvl="0" algn="r" rtl="1"/>
            <a:r>
              <a:rPr lang="ar-SA" sz="1200" u="none" strike="noStrike" kern="1200" dirty="0">
                <a:solidFill>
                  <a:schemeClr val="tx1"/>
                </a:solidFill>
                <a:effectLst/>
                <a:latin typeface="+mn-lt"/>
                <a:ea typeface="+mn-ea"/>
                <a:cs typeface="+mn-cs"/>
              </a:rPr>
              <a:t>٧- على الأولاد تجميع كلمات الآية الموجودين في البالونات.</a:t>
            </a:r>
            <a:endParaRPr lang="en-LB" sz="1200" u="none" strike="noStrike" kern="1200" dirty="0">
              <a:solidFill>
                <a:schemeClr val="tx1"/>
              </a:solidFill>
              <a:effectLst/>
              <a:latin typeface="+mn-lt"/>
              <a:ea typeface="+mn-ea"/>
              <a:cs typeface="+mn-cs"/>
            </a:endParaRPr>
          </a:p>
          <a:p>
            <a:pPr lvl="0" algn="r" rtl="1"/>
            <a:r>
              <a:rPr lang="ar-SA" sz="1200" u="none" strike="noStrike" kern="1200" dirty="0">
                <a:solidFill>
                  <a:schemeClr val="tx1"/>
                </a:solidFill>
                <a:effectLst/>
                <a:latin typeface="+mn-lt"/>
                <a:ea typeface="+mn-ea"/>
                <a:cs typeface="+mn-cs"/>
              </a:rPr>
              <a:t>٨- الفريق الذي يفقع جميع البالونات ويجمع كلمات الآية أولاً هو الفائز.</a:t>
            </a:r>
            <a:endParaRPr lang="en-LB" sz="1200" u="none" strike="noStrike" kern="1200" dirty="0">
              <a:solidFill>
                <a:schemeClr val="tx1"/>
              </a:solidFill>
              <a:effectLst/>
              <a:latin typeface="+mn-lt"/>
              <a:ea typeface="+mn-ea"/>
              <a:cs typeface="+mn-cs"/>
            </a:endParaRP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47</a:t>
            </a:fld>
            <a:endParaRPr lang="en-LB"/>
          </a:p>
        </p:txBody>
      </p:sp>
    </p:spTree>
    <p:extLst>
      <p:ext uri="{BB962C8B-B14F-4D97-AF65-F5344CB8AC3E}">
        <p14:creationId xmlns:p14="http://schemas.microsoft.com/office/powerpoint/2010/main" val="7367504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u="sng" kern="1200" dirty="0">
                <a:solidFill>
                  <a:schemeClr val="tx1"/>
                </a:solidFill>
                <a:effectLst/>
                <a:latin typeface="+mn-lt"/>
                <a:ea typeface="+mn-ea"/>
                <a:cs typeface="+mn-cs"/>
              </a:rPr>
              <a:t>المواد المطلوبة:</a:t>
            </a:r>
            <a:r>
              <a:rPr lang="ar-SA" sz="1200" u="sng" kern="1200" dirty="0">
                <a:solidFill>
                  <a:schemeClr val="tx1"/>
                </a:solidFill>
                <a:effectLst/>
                <a:latin typeface="+mn-lt"/>
                <a:ea typeface="+mn-ea"/>
                <a:cs typeface="+mn-cs"/>
              </a:rPr>
              <a:t> إ</a:t>
            </a:r>
            <a:r>
              <a:rPr lang="ar-SA" sz="1200" kern="1200" dirty="0">
                <a:solidFill>
                  <a:schemeClr val="tx1"/>
                </a:solidFill>
                <a:effectLst/>
                <a:latin typeface="+mn-lt"/>
                <a:ea typeface="+mn-ea"/>
                <a:cs typeface="+mn-cs"/>
              </a:rPr>
              <a:t>بريق شفاف - </a:t>
            </a:r>
            <a:r>
              <a:rPr lang="ar-SA" sz="1200" kern="1200" dirty="0" err="1">
                <a:solidFill>
                  <a:schemeClr val="tx1"/>
                </a:solidFill>
                <a:effectLst/>
                <a:latin typeface="+mn-lt"/>
                <a:ea typeface="+mn-ea"/>
                <a:cs typeface="+mn-cs"/>
              </a:rPr>
              <a:t>بيتادين</a:t>
            </a:r>
            <a:r>
              <a:rPr lang="ar-SA" sz="1200" kern="1200" dirty="0">
                <a:solidFill>
                  <a:schemeClr val="tx1"/>
                </a:solidFill>
                <a:effectLst/>
                <a:latin typeface="+mn-lt"/>
                <a:ea typeface="+mn-ea"/>
                <a:cs typeface="+mn-cs"/>
              </a:rPr>
              <a:t> - صليب خشب – كلور</a:t>
            </a:r>
            <a:r>
              <a:rPr lang="en-LB" sz="1200" kern="1200" dirty="0">
                <a:solidFill>
                  <a:schemeClr val="tx1"/>
                </a:solidFill>
                <a:effectLst/>
                <a:latin typeface="+mn-lt"/>
                <a:ea typeface="+mn-ea"/>
                <a:cs typeface="+mn-cs"/>
              </a:rPr>
              <a:t>.</a:t>
            </a:r>
          </a:p>
          <a:p>
            <a:pPr algn="r" rtl="1"/>
            <a:r>
              <a:rPr lang="ar-SA" sz="1200" b="1" u="sng" kern="1200" dirty="0">
                <a:solidFill>
                  <a:schemeClr val="tx1"/>
                </a:solidFill>
                <a:effectLst/>
                <a:latin typeface="+mn-lt"/>
                <a:ea typeface="+mn-ea"/>
                <a:cs typeface="+mn-cs"/>
              </a:rPr>
              <a:t>تحضير:</a:t>
            </a:r>
            <a:endParaRPr lang="en-LB" sz="1200" kern="1200" dirty="0">
              <a:solidFill>
                <a:schemeClr val="tx1"/>
              </a:solidFill>
              <a:effectLst/>
              <a:latin typeface="+mn-lt"/>
              <a:ea typeface="+mn-ea"/>
              <a:cs typeface="+mn-cs"/>
            </a:endParaRPr>
          </a:p>
          <a:p>
            <a:pPr lvl="0" algn="r" rtl="1"/>
            <a:r>
              <a:rPr lang="ar-SA" sz="1200" kern="1200" dirty="0">
                <a:solidFill>
                  <a:schemeClr val="tx1"/>
                </a:solidFill>
                <a:effectLst/>
                <a:latin typeface="+mn-lt"/>
                <a:ea typeface="+mn-ea"/>
                <a:cs typeface="+mn-cs"/>
              </a:rPr>
              <a:t>انقع الصليب الخشب في الكلور قبل البدء في إعطائك الدرس.</a:t>
            </a:r>
            <a:endParaRPr lang="en-LB" sz="1200" kern="1200" dirty="0">
              <a:solidFill>
                <a:schemeClr val="tx1"/>
              </a:solidFill>
              <a:effectLst/>
              <a:latin typeface="+mn-lt"/>
              <a:ea typeface="+mn-ea"/>
              <a:cs typeface="+mn-cs"/>
            </a:endParaRPr>
          </a:p>
          <a:p>
            <a:pPr lvl="0" algn="r" rtl="1"/>
            <a:r>
              <a:rPr lang="ar-SA" sz="1200" kern="1200" dirty="0">
                <a:solidFill>
                  <a:schemeClr val="tx1"/>
                </a:solidFill>
                <a:effectLst/>
                <a:latin typeface="+mn-lt"/>
                <a:ea typeface="+mn-ea"/>
                <a:cs typeface="+mn-cs"/>
              </a:rPr>
              <a:t>املأ الوعاء بالماء.</a:t>
            </a:r>
            <a:endParaRPr lang="en-LB" sz="1200" kern="1200" dirty="0">
              <a:solidFill>
                <a:schemeClr val="tx1"/>
              </a:solidFill>
              <a:effectLst/>
              <a:latin typeface="+mn-lt"/>
              <a:ea typeface="+mn-ea"/>
              <a:cs typeface="+mn-cs"/>
            </a:endParaRPr>
          </a:p>
          <a:p>
            <a:pPr algn="r" rtl="1"/>
            <a:r>
              <a:rPr lang="ar-SA" sz="1200" kern="1200" dirty="0">
                <a:solidFill>
                  <a:schemeClr val="tx1"/>
                </a:solidFill>
                <a:effectLst/>
                <a:latin typeface="+mn-lt"/>
                <a:ea typeface="+mn-ea"/>
                <a:cs typeface="+mn-cs"/>
              </a:rPr>
              <a:t> </a:t>
            </a:r>
            <a:endParaRPr lang="en-LB" sz="1200" kern="1200" dirty="0">
              <a:solidFill>
                <a:schemeClr val="tx1"/>
              </a:solidFill>
              <a:effectLst/>
              <a:latin typeface="+mn-lt"/>
              <a:ea typeface="+mn-ea"/>
              <a:cs typeface="+mn-cs"/>
            </a:endParaRPr>
          </a:p>
          <a:p>
            <a:pPr algn="r" rtl="1"/>
            <a:r>
              <a:rPr lang="ar-SA" sz="1200" b="1" u="sng" kern="1200" dirty="0">
                <a:solidFill>
                  <a:schemeClr val="tx1"/>
                </a:solidFill>
                <a:effectLst/>
                <a:latin typeface="+mn-lt"/>
                <a:ea typeface="+mn-ea"/>
                <a:cs typeface="+mn-cs"/>
              </a:rPr>
              <a:t>شرح وتطبيق:</a:t>
            </a:r>
            <a:endParaRPr lang="en-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لقد بدأت الخطيّة بسقوط أدم وحواء، وانتشرت في العالم (ضع بعض البيتادين الذي يمثِّل الخطيَّة داخل المياه).</a:t>
            </a:r>
          </a:p>
          <a:p>
            <a:pPr algn="r" rtl="1"/>
            <a:r>
              <a:rPr lang="ar-LB" sz="1200" kern="1200" dirty="0">
                <a:solidFill>
                  <a:schemeClr val="tx1"/>
                </a:solidFill>
                <a:effectLst/>
                <a:latin typeface="+mn-lt"/>
                <a:ea typeface="+mn-ea"/>
                <a:cs typeface="+mn-cs"/>
              </a:rPr>
              <a:t>ولأنَّ يسوع يحبّنا، ولا يريد لنا أن نعيش في الخطيّة وتبقى قلوبنا مشوَّهة ومتَّسخة،  اختار أن يأتي إلى العالم ويحمل آثامنا، أي خطايانا على عود الصليب، (ضع الصليب داخل الماء، فتعود المياه نظيفة من جديد من آثار الكلور).وهكذا عندما نتوب ونعترف بخطايانا وأننا بحاجة الى مخلص، (ضع البيتادين في المياه) يدخل يسوع الى حياتنا وينقينا من الخطيّة (المياه تبقى نظيفة)، لأنَّه حمل خطايانا على عود الصليب.</a:t>
            </a:r>
          </a:p>
          <a:p>
            <a:pPr algn="r" rtl="1"/>
            <a:endParaRPr lang="ar-LB" sz="1200" kern="1200" dirty="0">
              <a:solidFill>
                <a:schemeClr val="tx1"/>
              </a:solidFill>
              <a:effectLst/>
              <a:latin typeface="+mn-lt"/>
              <a:ea typeface="+mn-ea"/>
              <a:cs typeface="+mn-cs"/>
            </a:endParaRPr>
          </a:p>
          <a:p>
            <a:pPr algn="r" rtl="1"/>
            <a:r>
              <a:rPr lang="ar-LB" sz="1200" b="1" u="sng" kern="1200" dirty="0">
                <a:solidFill>
                  <a:schemeClr val="tx1"/>
                </a:solidFill>
                <a:effectLst/>
                <a:latin typeface="+mn-lt"/>
                <a:ea typeface="+mn-ea"/>
                <a:cs typeface="+mn-cs"/>
              </a:rPr>
              <a:t>ملاحظة:</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جرِّب وسيلة الإيضاح قبل تقديمها في مدارس الأحد.</a:t>
            </a:r>
          </a:p>
        </p:txBody>
      </p:sp>
      <p:sp>
        <p:nvSpPr>
          <p:cNvPr id="4" name="Slide Number Placeholder 3"/>
          <p:cNvSpPr>
            <a:spLocks noGrp="1"/>
          </p:cNvSpPr>
          <p:nvPr>
            <p:ph type="sldNum" sz="quarter" idx="5"/>
          </p:nvPr>
        </p:nvSpPr>
        <p:spPr/>
        <p:txBody>
          <a:bodyPr/>
          <a:lstStyle/>
          <a:p>
            <a:fld id="{00733B0E-556F-354F-91C9-545EC2CF5A30}" type="slidenum">
              <a:rPr lang="en-LB" smtClean="0"/>
              <a:t>48</a:t>
            </a:fld>
            <a:endParaRPr lang="en-LB"/>
          </a:p>
        </p:txBody>
      </p:sp>
    </p:spTree>
    <p:extLst>
      <p:ext uri="{BB962C8B-B14F-4D97-AF65-F5344CB8AC3E}">
        <p14:creationId xmlns:p14="http://schemas.microsoft.com/office/powerpoint/2010/main" val="26431425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0733B0E-556F-354F-91C9-545EC2CF5A30}" type="slidenum">
              <a:rPr lang="en-LB" smtClean="0"/>
              <a:t>49</a:t>
            </a:fld>
            <a:endParaRPr lang="en-LB"/>
          </a:p>
        </p:txBody>
      </p:sp>
    </p:spTree>
    <p:extLst>
      <p:ext uri="{BB962C8B-B14F-4D97-AF65-F5344CB8AC3E}">
        <p14:creationId xmlns:p14="http://schemas.microsoft.com/office/powerpoint/2010/main" val="38764275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u="sng" kern="1200" dirty="0">
                <a:solidFill>
                  <a:schemeClr val="tx1"/>
                </a:solidFill>
                <a:effectLst/>
                <a:latin typeface="+mn-lt"/>
                <a:ea typeface="+mn-ea"/>
                <a:cs typeface="+mn-cs"/>
              </a:rPr>
              <a:t>ملاحظة</a:t>
            </a:r>
            <a:r>
              <a:rPr lang="ar-LB" sz="1200" kern="1200" dirty="0">
                <a:solidFill>
                  <a:schemeClr val="tx1"/>
                </a:solidFill>
                <a:effectLst/>
                <a:latin typeface="+mn-lt"/>
                <a:ea typeface="+mn-ea"/>
                <a:cs typeface="+mn-cs"/>
              </a:rPr>
              <a:t>: يجب أن تلعب اللعبة قبل بدء الدرس</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algn="r" rtl="1"/>
            <a:r>
              <a:rPr lang="ar-LB" sz="1200" b="1" u="sng" kern="1200" dirty="0">
                <a:solidFill>
                  <a:schemeClr val="tx1"/>
                </a:solidFill>
                <a:effectLst/>
                <a:latin typeface="+mn-lt"/>
                <a:ea typeface="+mn-ea"/>
                <a:cs typeface="+mn-cs"/>
              </a:rPr>
              <a:t>المواد المطلوبة: </a:t>
            </a:r>
            <a:r>
              <a:rPr lang="ar-LB" sz="1200" kern="1200" dirty="0">
                <a:solidFill>
                  <a:schemeClr val="tx1"/>
                </a:solidFill>
                <a:effectLst/>
                <a:latin typeface="+mn-lt"/>
                <a:ea typeface="+mn-ea"/>
                <a:cs typeface="+mn-cs"/>
              </a:rPr>
              <a:t>حلوى - وعاء كبير - اطبع أوراق نقدية من المواد الإضافيّة (على عدد الأولاد).</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b="1" u="sng" kern="1200" dirty="0">
                <a:solidFill>
                  <a:schemeClr val="tx1"/>
                </a:solidFill>
                <a:effectLst/>
                <a:latin typeface="+mn-lt"/>
                <a:ea typeface="+mn-ea"/>
                <a:cs typeface="+mn-cs"/>
              </a:rPr>
              <a:t>التجهيزات:  </a:t>
            </a:r>
          </a:p>
          <a:p>
            <a:pPr algn="r" rtl="1"/>
            <a:r>
              <a:rPr lang="ar-LB" sz="1200" kern="1200" dirty="0">
                <a:solidFill>
                  <a:schemeClr val="tx1"/>
                </a:solidFill>
                <a:effectLst/>
                <a:latin typeface="+mn-lt"/>
                <a:ea typeface="+mn-ea"/>
                <a:cs typeface="+mn-cs"/>
              </a:rPr>
              <a:t>• ضع الحلوى في وعاء كبير، ثم ضع الوعاء في وسط الغرفة.</a:t>
            </a:r>
          </a:p>
          <a:p>
            <a:pPr algn="r" rtl="1"/>
            <a:r>
              <a:rPr lang="ar-LB" sz="1200" kern="1200" dirty="0">
                <a:solidFill>
                  <a:schemeClr val="tx1"/>
                </a:solidFill>
                <a:effectLst/>
                <a:latin typeface="+mn-lt"/>
                <a:ea typeface="+mn-ea"/>
                <a:cs typeface="+mn-cs"/>
              </a:rPr>
              <a:t>• أعطِ كل ولد من الأولاد ورقة نقدي.</a:t>
            </a:r>
          </a:p>
          <a:p>
            <a:pPr marL="0" algn="r" defTabSz="914400" rtl="1" eaLnBrk="1" latinLnBrk="0" hangingPunct="1"/>
            <a:endParaRPr lang="ar-SA" dirty="0"/>
          </a:p>
          <a:p>
            <a:pPr algn="r" rtl="1"/>
            <a:r>
              <a:rPr lang="ar-LB" sz="1200" kern="1200" dirty="0">
                <a:solidFill>
                  <a:schemeClr val="tx1"/>
                </a:solidFill>
                <a:effectLst/>
                <a:latin typeface="+mn-lt"/>
                <a:ea typeface="+mn-ea"/>
                <a:cs typeface="+mn-cs"/>
              </a:rPr>
              <a:t>ابدأ بالقول،  انظروا ماذا يوجد هنا حلوى شهية ولكن لا تسطيعون الأكل منها إلا من خلال دفع هذه الورقة النقدية.</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ولكن الخبر السار هو، أن في نهاية البرنامج يوجد لعبة حماسيّة، ولكنكم بحاجة الى جميع الأورق النقدية التي معكم لتستطيعوا الإشتراك بالّعبة.</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والآن دعونا نكمل برنامجنا.</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b="1" u="sng" kern="1200" dirty="0">
                <a:solidFill>
                  <a:schemeClr val="tx1"/>
                </a:solidFill>
                <a:effectLst/>
                <a:latin typeface="+mn-lt"/>
                <a:ea typeface="+mn-ea"/>
                <a:cs typeface="+mn-cs"/>
              </a:rPr>
              <a:t>لاحقًا خلال البرنامج:</a:t>
            </a:r>
          </a:p>
          <a:p>
            <a:pPr algn="r" rtl="1"/>
            <a:r>
              <a:rPr lang="ar-LB" sz="1200" kern="1200" dirty="0">
                <a:solidFill>
                  <a:schemeClr val="tx1"/>
                </a:solidFill>
                <a:effectLst/>
                <a:latin typeface="+mn-lt"/>
                <a:ea typeface="+mn-ea"/>
                <a:cs typeface="+mn-cs"/>
              </a:rPr>
              <a:t>يدخل أحد المساعدين إلى الغرفة ويأكل من الحلوى، ويبدأ بإغراء الأولاد للأكل منها ودفع الورقة النقدية.</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b="1" u="sng" kern="1200" dirty="0">
                <a:solidFill>
                  <a:schemeClr val="tx1"/>
                </a:solidFill>
                <a:effectLst/>
                <a:latin typeface="+mn-lt"/>
                <a:ea typeface="+mn-ea"/>
                <a:cs typeface="+mn-cs"/>
              </a:rPr>
              <a:t>في نهاية البرنامج:</a:t>
            </a:r>
          </a:p>
          <a:p>
            <a:pPr algn="r" rtl="1"/>
            <a:r>
              <a:rPr lang="ar-LB" sz="1200" kern="1200" dirty="0">
                <a:solidFill>
                  <a:schemeClr val="tx1"/>
                </a:solidFill>
                <a:effectLst/>
                <a:latin typeface="+mn-lt"/>
                <a:ea typeface="+mn-ea"/>
                <a:cs typeface="+mn-cs"/>
              </a:rPr>
              <a:t>أن هدف هذه الحلوى الشهيّة، هو تذكيرنا بآدم وحوّاء وعدم طاعتهم لكلمة الرب.</a:t>
            </a:r>
          </a:p>
          <a:p>
            <a:pPr algn="r" rtl="1"/>
            <a:r>
              <a:rPr lang="ar-LB" sz="1200" kern="1200" dirty="0">
                <a:solidFill>
                  <a:schemeClr val="tx1"/>
                </a:solidFill>
                <a:effectLst/>
                <a:latin typeface="+mn-lt"/>
                <a:ea typeface="+mn-ea"/>
                <a:cs typeface="+mn-cs"/>
              </a:rPr>
              <a:t>اسأل الأولاد ماذا كانت نتيجة عدم طاعة الكلمة؟ (اسمع الإجابات).</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تمَّ طَرِد آدم وحواء من الجنّة، ومن تلك اللحظة انكسرت العلاقة بين الله والإنسان.</a:t>
            </a:r>
          </a:p>
          <a:p>
            <a:pPr algn="r" rtl="1"/>
            <a:r>
              <a:rPr lang="ar-LB" sz="1200" kern="1200" dirty="0">
                <a:solidFill>
                  <a:schemeClr val="tx1"/>
                </a:solidFill>
                <a:effectLst/>
                <a:latin typeface="+mn-lt"/>
                <a:ea typeface="+mn-ea"/>
                <a:cs typeface="+mn-cs"/>
              </a:rPr>
              <a:t>وهذا ما حصل الآن، أحدكم دفع العملة الورقية وأكل من الحلوى اللذيذة، في حين أن شروط اللّعبة كانت عدم صرف العملات لتتمكنوا من الإشتراك في اللّعبة الأخيرة.</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لذلك نحن بحاجة الى أن نعترف بخطيئتنا وأننا بحاجة الى مخلّص.</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3</a:t>
            </a:fld>
            <a:endParaRPr lang="en-LB"/>
          </a:p>
        </p:txBody>
      </p:sp>
    </p:spTree>
    <p:extLst>
      <p:ext uri="{BB962C8B-B14F-4D97-AF65-F5344CB8AC3E}">
        <p14:creationId xmlns:p14="http://schemas.microsoft.com/office/powerpoint/2010/main" val="34786643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sz="1200" kern="1200" dirty="0">
                <a:solidFill>
                  <a:schemeClr val="tx1"/>
                </a:solidFill>
                <a:effectLst/>
                <a:latin typeface="+mn-lt"/>
                <a:ea typeface="+mn-ea"/>
                <a:cs typeface="+mn-cs"/>
              </a:rPr>
              <a:t>الله خلقني لأنو حبني</a:t>
            </a:r>
          </a:p>
          <a:p>
            <a:pPr algn="ctr"/>
            <a:r>
              <a:rPr lang="ar-LB" sz="1200" kern="1200" dirty="0">
                <a:solidFill>
                  <a:schemeClr val="tx1"/>
                </a:solidFill>
                <a:effectLst/>
                <a:latin typeface="+mn-lt"/>
                <a:ea typeface="+mn-ea"/>
                <a:cs typeface="+mn-cs"/>
              </a:rPr>
              <a:t>قلبي عَطيته فرح وملأني</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انتَ يا ربي</a:t>
            </a:r>
          </a:p>
          <a:p>
            <a:pPr algn="ctr"/>
            <a:r>
              <a:rPr lang="ar-LB" sz="1200" kern="1200" dirty="0">
                <a:solidFill>
                  <a:schemeClr val="tx1"/>
                </a:solidFill>
                <a:effectLst/>
                <a:latin typeface="+mn-lt"/>
                <a:ea typeface="+mn-ea"/>
                <a:cs typeface="+mn-cs"/>
              </a:rPr>
              <a:t>نورلي دربي</a:t>
            </a:r>
          </a:p>
          <a:p>
            <a:pPr algn="ctr"/>
            <a:r>
              <a:rPr lang="ar-LB" sz="1200" kern="1200" dirty="0">
                <a:solidFill>
                  <a:schemeClr val="tx1"/>
                </a:solidFill>
                <a:effectLst/>
                <a:latin typeface="+mn-lt"/>
                <a:ea typeface="+mn-ea"/>
                <a:cs typeface="+mn-cs"/>
              </a:rPr>
              <a:t>ساعدني حتى شوفَك بِقُربي</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بْصَلّي يا ربّي تِملاني مَحبِّة</a:t>
            </a:r>
          </a:p>
          <a:p>
            <a:pPr algn="ctr"/>
            <a:r>
              <a:rPr lang="ar-LB" sz="1200" kern="1200" dirty="0">
                <a:solidFill>
                  <a:schemeClr val="tx1"/>
                </a:solidFill>
                <a:effectLst/>
                <a:latin typeface="+mn-lt"/>
                <a:ea typeface="+mn-ea"/>
                <a:cs typeface="+mn-cs"/>
              </a:rPr>
              <a:t>لَكِلّ رفقاتي</a:t>
            </a:r>
          </a:p>
          <a:p>
            <a:pPr algn="ctr"/>
            <a:r>
              <a:rPr lang="ar-LB" sz="1200" kern="1200" dirty="0">
                <a:solidFill>
                  <a:schemeClr val="tx1"/>
                </a:solidFill>
                <a:effectLst/>
                <a:latin typeface="+mn-lt"/>
                <a:ea typeface="+mn-ea"/>
                <a:cs typeface="+mn-cs"/>
              </a:rPr>
              <a:t>وسامح كَمَان</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انتَ عارِف أفكاري ليلي ونهاري </a:t>
            </a:r>
          </a:p>
          <a:p>
            <a:pPr algn="ctr"/>
            <a:r>
              <a:rPr lang="ar-LB" sz="1200" kern="1200" dirty="0">
                <a:solidFill>
                  <a:schemeClr val="tx1"/>
                </a:solidFill>
                <a:effectLst/>
                <a:latin typeface="+mn-lt"/>
                <a:ea typeface="+mn-ea"/>
                <a:cs typeface="+mn-cs"/>
              </a:rPr>
              <a:t>بدِّي اِتغيَّر وحِبْ كل انسان</a:t>
            </a:r>
          </a:p>
          <a:p>
            <a:pPr algn="ctr"/>
            <a:r>
              <a:rPr lang="ar-LB" sz="1200" kern="1200" dirty="0">
                <a:solidFill>
                  <a:schemeClr val="tx1"/>
                </a:solidFill>
                <a:effectLst/>
                <a:latin typeface="+mn-lt"/>
                <a:ea typeface="+mn-ea"/>
                <a:cs typeface="+mn-cs"/>
              </a:rPr>
              <a:t>بدِّي اِتغيَّر وحِبْ كل انسان</a:t>
            </a:r>
          </a:p>
          <a:p>
            <a:pPr algn="ctr"/>
            <a:r>
              <a:rPr lang="ar-LB" sz="1200" kern="1200" dirty="0">
                <a:solidFill>
                  <a:schemeClr val="tx1"/>
                </a:solidFill>
                <a:effectLst/>
                <a:latin typeface="+mn-lt"/>
                <a:ea typeface="+mn-ea"/>
                <a:cs typeface="+mn-cs"/>
              </a:rPr>
              <a:t>بدِّي اِتغيَّر وحِبْ كل انسان</a:t>
            </a:r>
          </a:p>
        </p:txBody>
      </p:sp>
      <p:sp>
        <p:nvSpPr>
          <p:cNvPr id="4" name="Slide Number Placeholder 3"/>
          <p:cNvSpPr>
            <a:spLocks noGrp="1"/>
          </p:cNvSpPr>
          <p:nvPr>
            <p:ph type="sldNum" sz="quarter" idx="5"/>
          </p:nvPr>
        </p:nvSpPr>
        <p:spPr/>
        <p:txBody>
          <a:bodyPr/>
          <a:lstStyle/>
          <a:p>
            <a:fld id="{0A31E068-D99C-E840-A98D-6E78081BD850}" type="slidenum">
              <a:rPr lang="en-LB" smtClean="0"/>
              <a:t>4</a:t>
            </a:fld>
            <a:endParaRPr lang="en-LB"/>
          </a:p>
        </p:txBody>
      </p:sp>
    </p:spTree>
    <p:extLst>
      <p:ext uri="{BB962C8B-B14F-4D97-AF65-F5344CB8AC3E}">
        <p14:creationId xmlns:p14="http://schemas.microsoft.com/office/powerpoint/2010/main" val="14392355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sz="1200" kern="1200" dirty="0">
                <a:solidFill>
                  <a:schemeClr val="tx1"/>
                </a:solidFill>
                <a:effectLst/>
                <a:latin typeface="+mn-lt"/>
                <a:ea typeface="+mn-ea"/>
                <a:cs typeface="+mn-cs"/>
              </a:rPr>
              <a:t>أنا كتير مُميَّز بِنَظَرْالرَّب</a:t>
            </a:r>
          </a:p>
          <a:p>
            <a:pPr algn="ctr"/>
            <a:r>
              <a:rPr lang="ar-LB" sz="1200" kern="1200" dirty="0">
                <a:solidFill>
                  <a:schemeClr val="tx1"/>
                </a:solidFill>
                <a:effectLst/>
                <a:latin typeface="+mn-lt"/>
                <a:ea typeface="+mn-ea"/>
                <a:cs typeface="+mn-cs"/>
              </a:rPr>
              <a:t> هوِّ اللِّي خَلَقْني بِدِقَّة وبِحُبْ</a:t>
            </a:r>
          </a:p>
          <a:p>
            <a:pPr algn="ctr"/>
            <a:r>
              <a:rPr lang="ar-LB" sz="1200" kern="1200" dirty="0">
                <a:solidFill>
                  <a:schemeClr val="tx1"/>
                </a:solidFill>
                <a:effectLst/>
                <a:latin typeface="+mn-lt"/>
                <a:ea typeface="+mn-ea"/>
                <a:cs typeface="+mn-cs"/>
              </a:rPr>
              <a:t>بيَعْرِف كُل أفكاري وكُل كلمة علسَاني</a:t>
            </a:r>
          </a:p>
          <a:p>
            <a:pPr algn="ctr"/>
            <a:r>
              <a:rPr lang="ar-LB" sz="1200" kern="1200" dirty="0">
                <a:solidFill>
                  <a:schemeClr val="tx1"/>
                </a:solidFill>
                <a:effectLst/>
                <a:latin typeface="+mn-lt"/>
                <a:ea typeface="+mn-ea"/>
                <a:cs typeface="+mn-cs"/>
              </a:rPr>
              <a:t>ناطِرْغيِّر دَربي وافْتَحْلو باب القلب</a:t>
            </a:r>
          </a:p>
          <a:p>
            <a:pPr algn="ctr"/>
            <a:r>
              <a:rPr lang="ar-LB" sz="1200" kern="1200" dirty="0">
                <a:solidFill>
                  <a:schemeClr val="tx1"/>
                </a:solidFill>
                <a:effectLst/>
                <a:latin typeface="+mn-lt"/>
                <a:ea typeface="+mn-ea"/>
                <a:cs typeface="+mn-cs"/>
              </a:rPr>
              <a:t>يســـــــــــــــوع بِيحِبني</a:t>
            </a:r>
          </a:p>
          <a:p>
            <a:pPr algn="ctr"/>
            <a:r>
              <a:rPr lang="ar-LB" sz="1200" kern="1200" dirty="0">
                <a:solidFill>
                  <a:schemeClr val="tx1"/>
                </a:solidFill>
                <a:effectLst/>
                <a:latin typeface="+mn-lt"/>
                <a:ea typeface="+mn-ea"/>
                <a:cs typeface="+mn-cs"/>
              </a:rPr>
              <a:t> يســـــــوع عارِف اِسمي</a:t>
            </a:r>
          </a:p>
          <a:p>
            <a:pPr algn="ctr"/>
            <a:r>
              <a:rPr lang="ar-LB" sz="1200" kern="1200" dirty="0">
                <a:solidFill>
                  <a:schemeClr val="tx1"/>
                </a:solidFill>
                <a:effectLst/>
                <a:latin typeface="+mn-lt"/>
                <a:ea typeface="+mn-ea"/>
                <a:cs typeface="+mn-cs"/>
              </a:rPr>
              <a:t>يســـــــوع غيَّرني</a:t>
            </a:r>
          </a:p>
          <a:p>
            <a:pPr algn="ctr"/>
            <a:r>
              <a:rPr lang="ar-LB" sz="1200" kern="1200" dirty="0">
                <a:solidFill>
                  <a:schemeClr val="tx1"/>
                </a:solidFill>
                <a:effectLst/>
                <a:latin typeface="+mn-lt"/>
                <a:ea typeface="+mn-ea"/>
                <a:cs typeface="+mn-cs"/>
              </a:rPr>
              <a:t> وعرَّفني دَربْ الحقّ</a:t>
            </a:r>
          </a:p>
        </p:txBody>
      </p:sp>
      <p:sp>
        <p:nvSpPr>
          <p:cNvPr id="4" name="Slide Number Placeholder 3"/>
          <p:cNvSpPr>
            <a:spLocks noGrp="1"/>
          </p:cNvSpPr>
          <p:nvPr>
            <p:ph type="sldNum" sz="quarter" idx="5"/>
          </p:nvPr>
        </p:nvSpPr>
        <p:spPr/>
        <p:txBody>
          <a:bodyPr/>
          <a:lstStyle/>
          <a:p>
            <a:fld id="{0A31E068-D99C-E840-A98D-6E78081BD850}" type="slidenum">
              <a:rPr lang="en-LB" smtClean="0"/>
              <a:t>9</a:t>
            </a:fld>
            <a:endParaRPr lang="en-LB"/>
          </a:p>
        </p:txBody>
      </p:sp>
    </p:spTree>
    <p:extLst>
      <p:ext uri="{BB962C8B-B14F-4D97-AF65-F5344CB8AC3E}">
        <p14:creationId xmlns:p14="http://schemas.microsoft.com/office/powerpoint/2010/main" val="33456595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sz="1200" kern="1200" dirty="0">
                <a:solidFill>
                  <a:schemeClr val="tx1"/>
                </a:solidFill>
                <a:effectLst/>
                <a:latin typeface="+mn-lt"/>
                <a:ea typeface="+mn-ea"/>
                <a:cs typeface="+mn-cs"/>
              </a:rPr>
              <a:t>- القرار-</a:t>
            </a:r>
          </a:p>
          <a:p>
            <a:pPr algn="ctr" rtl="1"/>
            <a:r>
              <a:rPr lang="ar-LB" sz="1200" kern="1200" dirty="0">
                <a:solidFill>
                  <a:schemeClr val="tx1"/>
                </a:solidFill>
                <a:effectLst/>
                <a:latin typeface="+mn-lt"/>
                <a:ea typeface="+mn-ea"/>
                <a:cs typeface="+mn-cs"/>
              </a:rPr>
              <a:t> طول ما الشمس فيها نور طول ما في ميَّه في البحور</a:t>
            </a:r>
          </a:p>
          <a:p>
            <a:pPr algn="ctr" rtl="1"/>
            <a:r>
              <a:rPr lang="ar-LB" sz="1200" kern="1200" dirty="0">
                <a:solidFill>
                  <a:schemeClr val="tx1"/>
                </a:solidFill>
                <a:effectLst/>
                <a:latin typeface="+mn-lt"/>
                <a:ea typeface="+mn-ea"/>
                <a:cs typeface="+mn-cs"/>
              </a:rPr>
              <a:t>طول ما الأرض تِفْضَلْ تِدُورْ هَافْضَلْ أرَنِّمْ لِيكْ</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-١-</a:t>
            </a:r>
          </a:p>
          <a:p>
            <a:pPr algn="ctr" rtl="1"/>
            <a:r>
              <a:rPr lang="ar-LB" sz="1200" kern="1200" dirty="0">
                <a:solidFill>
                  <a:schemeClr val="tx1"/>
                </a:solidFill>
                <a:effectLst/>
                <a:latin typeface="+mn-lt"/>
                <a:ea typeface="+mn-ea"/>
                <a:cs typeface="+mn-cs"/>
              </a:rPr>
              <a:t>مين خلّاَ نور الشمس كل يوم ما بيِنْقَطَعْش </a:t>
            </a:r>
          </a:p>
          <a:p>
            <a:pPr algn="ctr" rtl="1"/>
            <a:r>
              <a:rPr lang="ar-LB" sz="1200" kern="1200" dirty="0">
                <a:solidFill>
                  <a:schemeClr val="tx1"/>
                </a:solidFill>
                <a:effectLst/>
                <a:latin typeface="+mn-lt"/>
                <a:ea typeface="+mn-ea"/>
                <a:cs typeface="+mn-cs"/>
              </a:rPr>
              <a:t>مين خلَّا موج البحر رايِحْ جايِ ما يُوقَفْش</a:t>
            </a:r>
          </a:p>
          <a:p>
            <a:pPr algn="ctr" rtl="1"/>
            <a:r>
              <a:rPr lang="ar-LB" sz="1200" kern="1200" dirty="0">
                <a:solidFill>
                  <a:schemeClr val="tx1"/>
                </a:solidFill>
                <a:effectLst/>
                <a:latin typeface="+mn-lt"/>
                <a:ea typeface="+mn-ea"/>
                <a:cs typeface="+mn-cs"/>
              </a:rPr>
              <a:t>مين خلّا الأرض تْلِفْ تْلِفْ تْلِفْ وما تْوَقَفْش</a:t>
            </a:r>
          </a:p>
          <a:p>
            <a:pPr algn="ctr" rtl="1"/>
            <a:r>
              <a:rPr lang="ar-LB" sz="1200" kern="1200" dirty="0">
                <a:solidFill>
                  <a:schemeClr val="tx1"/>
                </a:solidFill>
                <a:effectLst/>
                <a:latin typeface="+mn-lt"/>
                <a:ea typeface="+mn-ea"/>
                <a:cs typeface="+mn-cs"/>
              </a:rPr>
              <a:t> غيرَك إنتَ يا يسوع .... علشان كدَه</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-٢-</a:t>
            </a:r>
          </a:p>
          <a:p>
            <a:pPr algn="ctr" rtl="1"/>
            <a:r>
              <a:rPr lang="ar-LB" sz="1200" kern="1200" dirty="0">
                <a:solidFill>
                  <a:schemeClr val="tx1"/>
                </a:solidFill>
                <a:effectLst/>
                <a:latin typeface="+mn-lt"/>
                <a:ea typeface="+mn-ea"/>
                <a:cs typeface="+mn-cs"/>
              </a:rPr>
              <a:t>مين قدِّم حبُّه ليَّ عالصليب أخَذ مكاني</a:t>
            </a:r>
          </a:p>
          <a:p>
            <a:pPr algn="ctr" rtl="1"/>
            <a:r>
              <a:rPr lang="ar-LB" sz="1200" kern="1200" dirty="0">
                <a:solidFill>
                  <a:schemeClr val="tx1"/>
                </a:solidFill>
                <a:effectLst/>
                <a:latin typeface="+mn-lt"/>
                <a:ea typeface="+mn-ea"/>
                <a:cs typeface="+mn-cs"/>
              </a:rPr>
              <a:t> مين إِداني الحُرّية مين ثَبَّت فيَّ إيماني</a:t>
            </a:r>
          </a:p>
          <a:p>
            <a:pPr algn="ctr" rtl="1"/>
            <a:r>
              <a:rPr lang="ar-LB" sz="1200" kern="1200" dirty="0">
                <a:solidFill>
                  <a:schemeClr val="tx1"/>
                </a:solidFill>
                <a:effectLst/>
                <a:latin typeface="+mn-lt"/>
                <a:ea typeface="+mn-ea"/>
                <a:cs typeface="+mn-cs"/>
              </a:rPr>
              <a:t>مين كان وَعْدُه ليَّ عَالسَّحاب أنا جايِّ تَانِي</a:t>
            </a:r>
          </a:p>
          <a:p>
            <a:pPr algn="ctr" rtl="1"/>
            <a:r>
              <a:rPr lang="ar-LB" sz="1200" kern="1200" dirty="0">
                <a:solidFill>
                  <a:schemeClr val="tx1"/>
                </a:solidFill>
                <a:effectLst/>
                <a:latin typeface="+mn-lt"/>
                <a:ea typeface="+mn-ea"/>
                <a:cs typeface="+mn-cs"/>
              </a:rPr>
              <a:t> غِيرَك إنتَ يا يسوع عَلَشْان كدَه</a:t>
            </a:r>
          </a:p>
          <a:p>
            <a:pPr algn="ctr" rtl="1"/>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16</a:t>
            </a:fld>
            <a:endParaRPr lang="en-LB"/>
          </a:p>
        </p:txBody>
      </p:sp>
    </p:spTree>
    <p:extLst>
      <p:ext uri="{BB962C8B-B14F-4D97-AF65-F5344CB8AC3E}">
        <p14:creationId xmlns:p14="http://schemas.microsoft.com/office/powerpoint/2010/main" val="3772915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sz="1200" kern="1200" dirty="0">
                <a:solidFill>
                  <a:schemeClr val="tx1"/>
                </a:solidFill>
                <a:effectLst/>
                <a:latin typeface="+mn-lt"/>
                <a:ea typeface="+mn-ea"/>
                <a:cs typeface="+mn-cs"/>
              </a:rPr>
              <a:t>- القرار- </a:t>
            </a:r>
          </a:p>
          <a:p>
            <a:pPr algn="ctr" rtl="1"/>
            <a:r>
              <a:rPr lang="ar-LB" sz="1200" kern="1200" dirty="0">
                <a:solidFill>
                  <a:schemeClr val="tx1"/>
                </a:solidFill>
                <a:effectLst/>
                <a:latin typeface="+mn-lt"/>
                <a:ea typeface="+mn-ea"/>
                <a:cs typeface="+mn-cs"/>
              </a:rPr>
              <a:t>(الله خالق كلِّ شيء)٣ هو إلهي وبيحبني</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-١-</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شُفتْ النَملة قدِّ إيه صغَيورَة</a:t>
            </a:r>
          </a:p>
          <a:p>
            <a:pPr algn="ctr" rtl="1"/>
            <a:r>
              <a:rPr lang="ar-LB" sz="1200" kern="1200" dirty="0">
                <a:solidFill>
                  <a:schemeClr val="tx1"/>
                </a:solidFill>
                <a:effectLst/>
                <a:latin typeface="+mn-lt"/>
                <a:ea typeface="+mn-ea"/>
                <a:cs typeface="+mn-cs"/>
              </a:rPr>
              <a:t>والعُصفورَة قدِّ إيه أمّورة</a:t>
            </a:r>
          </a:p>
          <a:p>
            <a:pPr algn="ctr" rtl="1"/>
            <a:r>
              <a:rPr lang="ar-LB" sz="1200" kern="1200" dirty="0">
                <a:solidFill>
                  <a:schemeClr val="tx1"/>
                </a:solidFill>
                <a:effectLst/>
                <a:latin typeface="+mn-lt"/>
                <a:ea typeface="+mn-ea"/>
                <a:cs typeface="+mn-cs"/>
              </a:rPr>
              <a:t>و الزرافة قدِّ إيه طويلة</a:t>
            </a:r>
          </a:p>
          <a:p>
            <a:pPr algn="ctr" rtl="1"/>
            <a:r>
              <a:rPr lang="ar-LB" sz="1200" kern="1200" dirty="0">
                <a:solidFill>
                  <a:schemeClr val="tx1"/>
                </a:solidFill>
                <a:effectLst/>
                <a:latin typeface="+mn-lt"/>
                <a:ea typeface="+mn-ea"/>
                <a:cs typeface="+mn-cs"/>
              </a:rPr>
              <a:t>الله خالق كل شيء</a:t>
            </a:r>
          </a:p>
          <a:p>
            <a:pPr algn="ctr" rtl="1"/>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-٢-</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ربنا حطّ صوابِع في إيديَّ</a:t>
            </a:r>
          </a:p>
          <a:p>
            <a:pPr algn="ctr" rtl="1"/>
            <a:r>
              <a:rPr lang="ar-LB" sz="1200" kern="1200" dirty="0">
                <a:solidFill>
                  <a:schemeClr val="tx1"/>
                </a:solidFill>
                <a:effectLst/>
                <a:latin typeface="+mn-lt"/>
                <a:ea typeface="+mn-ea"/>
                <a:cs typeface="+mn-cs"/>
              </a:rPr>
              <a:t> وكمان حَطهُم في رِجلَيَّ</a:t>
            </a:r>
          </a:p>
          <a:p>
            <a:pPr algn="ctr" rtl="1"/>
            <a:r>
              <a:rPr lang="ar-LB" sz="1200" kern="1200" dirty="0">
                <a:solidFill>
                  <a:schemeClr val="tx1"/>
                </a:solidFill>
                <a:effectLst/>
                <a:latin typeface="+mn-lt"/>
                <a:ea typeface="+mn-ea"/>
                <a:cs typeface="+mn-cs"/>
              </a:rPr>
              <a:t>حطّ رموش علشان تُحرس عينيَّ</a:t>
            </a:r>
          </a:p>
          <a:p>
            <a:pPr algn="ctr" rtl="1"/>
            <a:r>
              <a:rPr lang="ar-LB" sz="1200" kern="1200" dirty="0">
                <a:solidFill>
                  <a:schemeClr val="tx1"/>
                </a:solidFill>
                <a:effectLst/>
                <a:latin typeface="+mn-lt"/>
                <a:ea typeface="+mn-ea"/>
                <a:cs typeface="+mn-cs"/>
              </a:rPr>
              <a:t> الله خالق كلِ شيء</a:t>
            </a: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 ٣ -</a:t>
            </a:r>
          </a:p>
          <a:p>
            <a:pPr algn="ctr" rtl="1"/>
            <a:r>
              <a:rPr lang="ar-LB" sz="1200" kern="1200" dirty="0">
                <a:solidFill>
                  <a:schemeClr val="tx1"/>
                </a:solidFill>
                <a:effectLst/>
                <a:latin typeface="+mn-lt"/>
                <a:ea typeface="+mn-ea"/>
                <a:cs typeface="+mn-cs"/>
              </a:rPr>
              <a:t>ربّنا خَلَق لي أخ بَيبِي</a:t>
            </a:r>
          </a:p>
          <a:p>
            <a:pPr algn="ctr" rtl="1"/>
            <a:r>
              <a:rPr lang="ar-LB" sz="1200" kern="1200" dirty="0">
                <a:solidFill>
                  <a:schemeClr val="tx1"/>
                </a:solidFill>
                <a:effectLst/>
                <a:latin typeface="+mn-lt"/>
                <a:ea typeface="+mn-ea"/>
                <a:cs typeface="+mn-cs"/>
              </a:rPr>
              <a:t> وكِبِرْ شوَيَّة وبِقي يحِبني</a:t>
            </a:r>
          </a:p>
          <a:p>
            <a:pPr algn="ctr" rtl="1"/>
            <a:r>
              <a:rPr lang="ar-LB" sz="1200" kern="1200" dirty="0">
                <a:solidFill>
                  <a:schemeClr val="tx1"/>
                </a:solidFill>
                <a:effectLst/>
                <a:latin typeface="+mn-lt"/>
                <a:ea typeface="+mn-ea"/>
                <a:cs typeface="+mn-cs"/>
              </a:rPr>
              <a:t>يِكْبَر جدّاً وألاقيه يِلعَب جَنبِي</a:t>
            </a:r>
          </a:p>
          <a:p>
            <a:pPr algn="ctr" rtl="1"/>
            <a:r>
              <a:rPr lang="ar-LB" sz="1200" kern="1200" dirty="0">
                <a:solidFill>
                  <a:schemeClr val="tx1"/>
                </a:solidFill>
                <a:effectLst/>
                <a:latin typeface="+mn-lt"/>
                <a:ea typeface="+mn-ea"/>
                <a:cs typeface="+mn-cs"/>
              </a:rPr>
              <a:t>الله خالق كلِ شيء</a:t>
            </a:r>
          </a:p>
          <a:p>
            <a:pPr algn="ctr" rtl="1"/>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 ٤ -</a:t>
            </a:r>
          </a:p>
          <a:p>
            <a:pPr algn="ctr" rtl="1"/>
            <a:r>
              <a:rPr lang="ar-LB" sz="1200" kern="1200" dirty="0">
                <a:solidFill>
                  <a:schemeClr val="tx1"/>
                </a:solidFill>
                <a:effectLst/>
                <a:latin typeface="+mn-lt"/>
                <a:ea typeface="+mn-ea"/>
                <a:cs typeface="+mn-cs"/>
              </a:rPr>
              <a:t>الله هوَّ خاِلق الموسيقى</a:t>
            </a:r>
          </a:p>
          <a:p>
            <a:pPr algn="ctr" rtl="1"/>
            <a:r>
              <a:rPr lang="ar-LB" sz="1200" kern="1200" dirty="0">
                <a:solidFill>
                  <a:schemeClr val="tx1"/>
                </a:solidFill>
                <a:effectLst/>
                <a:latin typeface="+mn-lt"/>
                <a:ea typeface="+mn-ea"/>
                <a:cs typeface="+mn-cs"/>
              </a:rPr>
              <a:t>والجِبال والبُحور العَميقَة</a:t>
            </a:r>
          </a:p>
          <a:p>
            <a:pPr algn="ctr" rtl="1"/>
            <a:r>
              <a:rPr lang="ar-LB" sz="1200" kern="1200" dirty="0">
                <a:solidFill>
                  <a:schemeClr val="tx1"/>
                </a:solidFill>
                <a:effectLst/>
                <a:latin typeface="+mn-lt"/>
                <a:ea typeface="+mn-ea"/>
                <a:cs typeface="+mn-cs"/>
              </a:rPr>
              <a:t>والنَهار واللّيل وكل دقِيقَة</a:t>
            </a:r>
          </a:p>
          <a:p>
            <a:pPr algn="ctr" rtl="1"/>
            <a:r>
              <a:rPr lang="ar-LB" sz="1200" kern="1200" dirty="0">
                <a:solidFill>
                  <a:schemeClr val="tx1"/>
                </a:solidFill>
                <a:effectLst/>
                <a:latin typeface="+mn-lt"/>
                <a:ea typeface="+mn-ea"/>
                <a:cs typeface="+mn-cs"/>
              </a:rPr>
              <a:t> الله خالِق كلِّ شيء</a:t>
            </a:r>
          </a:p>
          <a:p>
            <a:pPr algn="ctr" rtl="1"/>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0733B0E-556F-354F-91C9-545EC2CF5A30}" type="slidenum">
              <a:rPr lang="en-LB" smtClean="0"/>
              <a:t>22</a:t>
            </a:fld>
            <a:endParaRPr lang="en-LB"/>
          </a:p>
        </p:txBody>
      </p:sp>
    </p:spTree>
    <p:extLst>
      <p:ext uri="{BB962C8B-B14F-4D97-AF65-F5344CB8AC3E}">
        <p14:creationId xmlns:p14="http://schemas.microsoft.com/office/powerpoint/2010/main" val="6549679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sz="1200" kern="1200" dirty="0">
                <a:solidFill>
                  <a:schemeClr val="tx1"/>
                </a:solidFill>
                <a:effectLst/>
                <a:latin typeface="+mn-lt"/>
                <a:ea typeface="+mn-ea"/>
                <a:cs typeface="+mn-cs"/>
              </a:rPr>
              <a:t>كل من يعمل الخطية كل من يعمل الخطيـة كل من يعمل الخطية هو عبدٌ لها صار</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أُجرَة الخطيّة موت </a:t>
            </a:r>
          </a:p>
          <a:p>
            <a:pPr algn="ctr" rtl="1"/>
            <a:r>
              <a:rPr lang="ar-LB" sz="1200" kern="1200" dirty="0">
                <a:solidFill>
                  <a:schemeClr val="tx1"/>
                </a:solidFill>
                <a:effectLst/>
                <a:latin typeface="+mn-lt"/>
                <a:ea typeface="+mn-ea"/>
                <a:cs typeface="+mn-cs"/>
              </a:rPr>
              <a:t> أُجرَة الخطيّة موت </a:t>
            </a:r>
          </a:p>
          <a:p>
            <a:pPr algn="ctr" rtl="1"/>
            <a:r>
              <a:rPr lang="ar-LB" sz="1200" kern="1200" dirty="0">
                <a:solidFill>
                  <a:schemeClr val="tx1"/>
                </a:solidFill>
                <a:effectLst/>
                <a:latin typeface="+mn-lt"/>
                <a:ea typeface="+mn-ea"/>
                <a:cs typeface="+mn-cs"/>
              </a:rPr>
              <a:t>أُجرَة الخطيّة موت</a:t>
            </a:r>
          </a:p>
          <a:p>
            <a:pPr algn="ctr" rtl="1"/>
            <a:r>
              <a:rPr lang="ar-LB" sz="1200" kern="1200" dirty="0">
                <a:solidFill>
                  <a:schemeClr val="tx1"/>
                </a:solidFill>
                <a:effectLst/>
                <a:latin typeface="+mn-lt"/>
                <a:ea typeface="+mn-ea"/>
                <a:cs typeface="+mn-cs"/>
              </a:rPr>
              <a:t>وعذاب وسط النَّار</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إن حرّركم يسوع</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إن حرّركم يسوع </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إن حرّركم يسوع</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 بالحقّ انتم احرار</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هبَّة الله خلاص</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هبَّة الله خلاص</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هبَّة الله خلاص</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ولها أفضل أثمار</a:t>
            </a:r>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32</a:t>
            </a:fld>
            <a:endParaRPr lang="en-LB"/>
          </a:p>
        </p:txBody>
      </p:sp>
    </p:spTree>
    <p:extLst>
      <p:ext uri="{BB962C8B-B14F-4D97-AF65-F5344CB8AC3E}">
        <p14:creationId xmlns:p14="http://schemas.microsoft.com/office/powerpoint/2010/main" val="30202718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النص الكتابي: تكوين ٣</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400" b="1" kern="1200" dirty="0">
                <a:solidFill>
                  <a:schemeClr val="tx1"/>
                </a:solidFill>
                <a:effectLst/>
                <a:latin typeface="+mn-lt"/>
                <a:ea typeface="+mn-ea"/>
                <a:cs typeface="+mn-cs"/>
              </a:rPr>
              <a:t>المقدِّمة</a:t>
            </a:r>
            <a:endParaRPr lang="ar-SA" sz="1400" b="1" dirty="0"/>
          </a:p>
          <a:p>
            <a:pPr algn="r" rtl="1"/>
            <a:r>
              <a:rPr lang="ar-LB" sz="1200" kern="1200" dirty="0">
                <a:solidFill>
                  <a:schemeClr val="tx1"/>
                </a:solidFill>
                <a:effectLst/>
                <a:latin typeface="+mn-lt"/>
                <a:ea typeface="+mn-ea"/>
                <a:cs typeface="+mn-cs"/>
              </a:rPr>
              <a:t> خلق الله كلّ شيء حسنًا، ولكنه قد توّج خليقته بخلقه آدم وحوّاء على صورته ومثاله. عاش آدم وحوّاء في جنَّة جميلة جدًّا تُدعى “عدن”. وكان في وسط الجنَّة شجرة تُدعى “ شجرة معرفة الخير والشرّ”.</a:t>
            </a:r>
          </a:p>
          <a:p>
            <a:pPr algn="r" rtl="1"/>
            <a:r>
              <a:rPr lang="ar-LB" sz="1200" kern="1200" dirty="0">
                <a:solidFill>
                  <a:schemeClr val="tx1"/>
                </a:solidFill>
                <a:effectLst/>
                <a:latin typeface="+mn-lt"/>
                <a:ea typeface="+mn-ea"/>
                <a:cs typeface="+mn-cs"/>
              </a:rPr>
              <a:t> </a:t>
            </a:r>
          </a:p>
          <a:p>
            <a:pPr algn="r" rtl="1"/>
            <a:r>
              <a:rPr lang="ar-LB" sz="1200" kern="1200" dirty="0">
                <a:solidFill>
                  <a:schemeClr val="tx1"/>
                </a:solidFill>
                <a:effectLst/>
                <a:latin typeface="+mn-lt"/>
                <a:ea typeface="+mn-ea"/>
                <a:cs typeface="+mn-cs"/>
              </a:rPr>
              <a:t>لكن الرب أوصى آدم قائلاً: “من جميع شجر الجنَّة تأكل أكلاً، وأمّا شجرة معرفة الخير والشرّ فلا تأكل منها، لأنك يوم تأكل منها موتًا تموت.” (تكوين ٢: ٦١ و ٧١).</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b="1" kern="1200" dirty="0">
                <a:solidFill>
                  <a:schemeClr val="tx1"/>
                </a:solidFill>
                <a:effectLst/>
                <a:latin typeface="+mn-lt"/>
                <a:ea typeface="+mn-ea"/>
                <a:cs typeface="+mn-cs"/>
              </a:rPr>
              <a:t>آدم وحوّاء في الجنة </a:t>
            </a:r>
          </a:p>
          <a:p>
            <a:pPr algn="r" rtl="1"/>
            <a:r>
              <a:rPr lang="ar-LB" sz="1200" kern="1200" dirty="0">
                <a:solidFill>
                  <a:schemeClr val="tx1"/>
                </a:solidFill>
                <a:effectLst/>
                <a:latin typeface="+mn-lt"/>
                <a:ea typeface="+mn-ea"/>
                <a:cs typeface="+mn-cs"/>
              </a:rPr>
              <a:t>كان آدم وحوّاء في سعادة تامَّة، يعيشان بسلام في الجنَّة. وكانا يتكلَّمان مع الله كصديق، ويفعلان ما يطلبه الله منهما، ولم يعرفا ما هو الشرّ. </a:t>
            </a:r>
          </a:p>
        </p:txBody>
      </p:sp>
      <p:sp>
        <p:nvSpPr>
          <p:cNvPr id="4" name="Slide Number Placeholder 3"/>
          <p:cNvSpPr>
            <a:spLocks noGrp="1"/>
          </p:cNvSpPr>
          <p:nvPr>
            <p:ph type="sldNum" sz="quarter" idx="5"/>
          </p:nvPr>
        </p:nvSpPr>
        <p:spPr/>
        <p:txBody>
          <a:bodyPr/>
          <a:lstStyle/>
          <a:p>
            <a:fld id="{00733B0E-556F-354F-91C9-545EC2CF5A30}" type="slidenum">
              <a:rPr lang="en-LB" smtClean="0"/>
              <a:t>38</a:t>
            </a:fld>
            <a:endParaRPr lang="en-LB"/>
          </a:p>
        </p:txBody>
      </p:sp>
    </p:spTree>
    <p:extLst>
      <p:ext uri="{BB962C8B-B14F-4D97-AF65-F5344CB8AC3E}">
        <p14:creationId xmlns:p14="http://schemas.microsoft.com/office/powerpoint/2010/main" val="32763944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kern="1200" dirty="0">
                <a:solidFill>
                  <a:schemeClr val="tx1"/>
                </a:solidFill>
                <a:effectLst/>
                <a:latin typeface="+mn-lt"/>
                <a:ea typeface="+mn-ea"/>
                <a:cs typeface="+mn-cs"/>
              </a:rPr>
              <a:t>حوّاء والحيَّة:</a:t>
            </a:r>
          </a:p>
          <a:p>
            <a:pPr algn="r" rtl="1"/>
            <a:r>
              <a:rPr lang="ar-LB" sz="1200" kern="1200" dirty="0">
                <a:solidFill>
                  <a:schemeClr val="tx1"/>
                </a:solidFill>
                <a:effectLst/>
                <a:latin typeface="+mn-lt"/>
                <a:ea typeface="+mn-ea"/>
                <a:cs typeface="+mn-cs"/>
              </a:rPr>
              <a:t>بينما كانت حوّاء تتنزَّه وتتمشّى في الجنَّة، جاءت إليها الحيَّة، وقالت لها: “أحقًّا قال الله لا تأكلا من كُلِّ شجر الجنَّة؟” (تكوين ٣: ١).</a:t>
            </a:r>
          </a:p>
          <a:p>
            <a:pPr algn="r" rtl="1"/>
            <a:r>
              <a:rPr lang="ar-LB" sz="1200" kern="1200" dirty="0">
                <a:solidFill>
                  <a:schemeClr val="tx1"/>
                </a:solidFill>
                <a:effectLst/>
                <a:latin typeface="+mn-lt"/>
                <a:ea typeface="+mn-ea"/>
                <a:cs typeface="+mn-cs"/>
              </a:rPr>
              <a:t>فقالت حوّاء للحيَّة: “من ثمر شجر الجنَّة نأكل، وأمّا ثمر الشجرة التي في وسط الجنّة، فقال الله لا تأكلا منه ولا تمساه لئلا تموتا.” فقالت الحيّة: “لن تموتا، بل الله عالم أنه يوم تأكلان منه تنفتح أعينكما وتكونان كالله عارفَين الخير والشرّ.” (تكوين ٣: ١-٥)</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39</a:t>
            </a:fld>
            <a:endParaRPr lang="en-LB"/>
          </a:p>
        </p:txBody>
      </p:sp>
    </p:spTree>
    <p:extLst>
      <p:ext uri="{BB962C8B-B14F-4D97-AF65-F5344CB8AC3E}">
        <p14:creationId xmlns:p14="http://schemas.microsoft.com/office/powerpoint/2010/main" val="3838466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7.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7.png"/><Relationship Id="rId7" Type="http://schemas.openxmlformats.org/officeDocument/2006/relationships/image" Target="../media/image19.jpeg"/><Relationship Id="rId12"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microsoft.com/office/2007/relationships/hdphoto" Target="../media/hdphoto2.wdp"/><Relationship Id="rId11" Type="http://schemas.openxmlformats.org/officeDocument/2006/relationships/image" Target="../media/image23.jpeg"/><Relationship Id="rId5" Type="http://schemas.openxmlformats.org/officeDocument/2006/relationships/image" Target="../media/image18.png"/><Relationship Id="rId10" Type="http://schemas.openxmlformats.org/officeDocument/2006/relationships/image" Target="../media/image22.jpeg"/><Relationship Id="rId4" Type="http://schemas.microsoft.com/office/2007/relationships/hdphoto" Target="../media/hdphoto1.wdp"/><Relationship Id="rId9" Type="http://schemas.openxmlformats.org/officeDocument/2006/relationships/image" Target="../media/image21.jpeg"/></Relationships>
</file>

<file path=ppt/slides/_rels/slide4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5.jpe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DD2A183-E940-1C49-9877-440856A564EA}"/>
              </a:ext>
            </a:extLst>
          </p:cNvPr>
          <p:cNvSpPr/>
          <p:nvPr/>
        </p:nvSpPr>
        <p:spPr>
          <a:xfrm>
            <a:off x="1758723" y="2759264"/>
            <a:ext cx="2693366"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٢</a:t>
            </a:r>
            <a:endParaRPr lang="en-US" sz="6600" b="1" dirty="0">
              <a:ln/>
              <a:solidFill>
                <a:srgbClr val="00B050"/>
              </a:solidFill>
              <a:latin typeface="Tahoma" panose="020B0604030504040204" pitchFamily="34" charset="0"/>
              <a:ea typeface="Tahoma" panose="020B0604030504040204" pitchFamily="34" charset="0"/>
            </a:endParaRPr>
          </a:p>
        </p:txBody>
      </p:sp>
      <p:sp>
        <p:nvSpPr>
          <p:cNvPr id="18" name="Rectangle 17">
            <a:extLst>
              <a:ext uri="{FF2B5EF4-FFF2-40B4-BE49-F238E27FC236}">
                <a16:creationId xmlns:a16="http://schemas.microsoft.com/office/drawing/2014/main" id="{DA6F6DF2-A798-5A42-BCE5-B2B2937DA8AB}"/>
              </a:ext>
            </a:extLst>
          </p:cNvPr>
          <p:cNvSpPr/>
          <p:nvPr/>
        </p:nvSpPr>
        <p:spPr>
          <a:xfrm>
            <a:off x="1700928" y="3867260"/>
            <a:ext cx="3087705"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السقوط</a:t>
            </a:r>
            <a:endParaRPr lang="en-US" sz="96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7200" y="302150"/>
            <a:ext cx="3976" cy="213625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29641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D8C37363-BBF0-31D2-57DB-5EE5EE2B2617}"/>
              </a:ext>
            </a:extLst>
          </p:cNvPr>
          <p:cNvPicPr>
            <a:picLocks noChangeAspect="1"/>
          </p:cNvPicPr>
          <p:nvPr/>
        </p:nvPicPr>
        <p:blipFill rotWithShape="1">
          <a:blip r:embed="rId2"/>
          <a:srcRect l="20364" t="27388" r="24280" b="30630"/>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815927" y="2002106"/>
            <a:ext cx="8560145" cy="2308324"/>
          </a:xfrm>
          <a:prstGeom prst="rect">
            <a:avLst/>
          </a:prstGeom>
        </p:spPr>
        <p:txBody>
          <a:bodyPr wrap="square">
            <a:spAutoFit/>
          </a:bodyPr>
          <a:lstStyle/>
          <a:p>
            <a:pPr algn="ctr"/>
            <a:r>
              <a:rPr lang="ar-LB" sz="7200" b="1" dirty="0">
                <a:solidFill>
                  <a:srgbClr val="273582"/>
                </a:solidFill>
              </a:rPr>
              <a:t>أنا كتير مُميَّز بِنَظَرْالرَّب</a:t>
            </a:r>
          </a:p>
          <a:p>
            <a:pPr algn="ctr"/>
            <a:r>
              <a:rPr lang="ar-LB" sz="7200" b="1" dirty="0">
                <a:solidFill>
                  <a:srgbClr val="273582"/>
                </a:solidFill>
              </a:rPr>
              <a:t> هوِّ اللِّي خَلَقْني بِدِقَّة وبِحُبْ</a:t>
            </a:r>
          </a:p>
        </p:txBody>
      </p:sp>
    </p:spTree>
    <p:extLst>
      <p:ext uri="{BB962C8B-B14F-4D97-AF65-F5344CB8AC3E}">
        <p14:creationId xmlns:p14="http://schemas.microsoft.com/office/powerpoint/2010/main" val="2085941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35766" y="993309"/>
            <a:ext cx="10720468" cy="4524315"/>
          </a:xfrm>
          <a:prstGeom prst="rect">
            <a:avLst/>
          </a:prstGeom>
        </p:spPr>
        <p:txBody>
          <a:bodyPr wrap="square">
            <a:spAutoFit/>
          </a:bodyPr>
          <a:lstStyle/>
          <a:p>
            <a:pPr algn="ctr"/>
            <a:r>
              <a:rPr lang="ar-LB" sz="7200" b="1" dirty="0">
                <a:solidFill>
                  <a:srgbClr val="273582"/>
                </a:solidFill>
              </a:rPr>
              <a:t>بيَعْرِف كُل أفكاري وكُل كلمة علسَاني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rPr>
              <a:t>ناطِرْغيِّر دَربي وافْتَحْلو باب القلب</a:t>
            </a:r>
          </a:p>
        </p:txBody>
      </p:sp>
    </p:spTree>
    <p:extLst>
      <p:ext uri="{BB962C8B-B14F-4D97-AF65-F5344CB8AC3E}">
        <p14:creationId xmlns:p14="http://schemas.microsoft.com/office/powerpoint/2010/main" val="9698761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96713" y="562215"/>
            <a:ext cx="9998573" cy="8956298"/>
          </a:xfrm>
          <a:prstGeom prst="rect">
            <a:avLst/>
          </a:prstGeom>
        </p:spPr>
        <p:txBody>
          <a:bodyPr wrap="square">
            <a:spAutoFit/>
          </a:bodyPr>
          <a:lstStyle/>
          <a:p>
            <a:pPr algn="ctr"/>
            <a:r>
              <a:rPr lang="ar-LB" sz="7200" b="1" dirty="0">
                <a:solidFill>
                  <a:srgbClr val="273582"/>
                </a:solidFill>
                <a:latin typeface="Tahoma" panose="020B0604030504040204" pitchFamily="34" charset="0"/>
              </a:rPr>
              <a:t>يســــــــــــــــــوع بِيحِبني</a:t>
            </a:r>
          </a:p>
          <a:p>
            <a:pPr algn="ctr"/>
            <a:r>
              <a:rPr lang="ar-LB" sz="7200" b="1" dirty="0">
                <a:solidFill>
                  <a:srgbClr val="273582"/>
                </a:solidFill>
                <a:latin typeface="Tahoma" panose="020B0604030504040204" pitchFamily="34" charset="0"/>
              </a:rPr>
              <a:t>يســـــــــــــوع عارِف اِسمي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latin typeface="Tahoma" panose="020B0604030504040204" pitchFamily="34" charset="0"/>
              </a:rPr>
              <a:t>يســــــــــــــــــوع غيَّرني</a:t>
            </a:r>
          </a:p>
          <a:p>
            <a:pPr algn="ctr"/>
            <a:r>
              <a:rPr lang="ar-LB" sz="7200" b="1" dirty="0">
                <a:solidFill>
                  <a:srgbClr val="273582"/>
                </a:solidFill>
                <a:latin typeface="Tahoma" panose="020B0604030504040204" pitchFamily="34" charset="0"/>
              </a:rPr>
              <a:t>وعرَّفني دَرْبْ الحقّ</a:t>
            </a: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26905213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815927" y="2002106"/>
            <a:ext cx="8560145" cy="2308324"/>
          </a:xfrm>
          <a:prstGeom prst="rect">
            <a:avLst/>
          </a:prstGeom>
        </p:spPr>
        <p:txBody>
          <a:bodyPr wrap="square">
            <a:spAutoFit/>
          </a:bodyPr>
          <a:lstStyle/>
          <a:p>
            <a:pPr algn="ctr"/>
            <a:r>
              <a:rPr lang="ar-LB" sz="7200" b="1" dirty="0">
                <a:solidFill>
                  <a:srgbClr val="273582"/>
                </a:solidFill>
              </a:rPr>
              <a:t>أنا كتير مُميَّز بِنَظَرْالرَّب</a:t>
            </a:r>
          </a:p>
          <a:p>
            <a:pPr algn="ctr"/>
            <a:r>
              <a:rPr lang="ar-LB" sz="7200" b="1" dirty="0">
                <a:solidFill>
                  <a:srgbClr val="273582"/>
                </a:solidFill>
              </a:rPr>
              <a:t> هوِّ اللِّي خَلَقْني بِدِقَّة وبِحُبْ</a:t>
            </a:r>
          </a:p>
        </p:txBody>
      </p:sp>
    </p:spTree>
    <p:extLst>
      <p:ext uri="{BB962C8B-B14F-4D97-AF65-F5344CB8AC3E}">
        <p14:creationId xmlns:p14="http://schemas.microsoft.com/office/powerpoint/2010/main" val="11226168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35766" y="993309"/>
            <a:ext cx="10720468" cy="4524315"/>
          </a:xfrm>
          <a:prstGeom prst="rect">
            <a:avLst/>
          </a:prstGeom>
        </p:spPr>
        <p:txBody>
          <a:bodyPr wrap="square">
            <a:spAutoFit/>
          </a:bodyPr>
          <a:lstStyle/>
          <a:p>
            <a:pPr algn="ctr"/>
            <a:r>
              <a:rPr lang="ar-LB" sz="7200" b="1" dirty="0">
                <a:solidFill>
                  <a:srgbClr val="273582"/>
                </a:solidFill>
              </a:rPr>
              <a:t>بيَعْرِف كُل أفكاري وكُل كلمة علسَاني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rPr>
              <a:t>ناطِرْغيِّر دَربي وافْتَحْلو باب القلب</a:t>
            </a:r>
          </a:p>
        </p:txBody>
      </p:sp>
    </p:spTree>
    <p:extLst>
      <p:ext uri="{BB962C8B-B14F-4D97-AF65-F5344CB8AC3E}">
        <p14:creationId xmlns:p14="http://schemas.microsoft.com/office/powerpoint/2010/main" val="18595992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96713" y="562215"/>
            <a:ext cx="9998573" cy="8956298"/>
          </a:xfrm>
          <a:prstGeom prst="rect">
            <a:avLst/>
          </a:prstGeom>
        </p:spPr>
        <p:txBody>
          <a:bodyPr wrap="square">
            <a:spAutoFit/>
          </a:bodyPr>
          <a:lstStyle/>
          <a:p>
            <a:pPr algn="ctr"/>
            <a:r>
              <a:rPr lang="ar-LB" sz="7200" b="1" dirty="0">
                <a:solidFill>
                  <a:srgbClr val="273582"/>
                </a:solidFill>
                <a:latin typeface="Tahoma" panose="020B0604030504040204" pitchFamily="34" charset="0"/>
              </a:rPr>
              <a:t>يســــــــــــــــــوع بِيحِبني</a:t>
            </a:r>
          </a:p>
          <a:p>
            <a:pPr algn="ctr"/>
            <a:r>
              <a:rPr lang="ar-LB" sz="7200" b="1" dirty="0">
                <a:solidFill>
                  <a:srgbClr val="273582"/>
                </a:solidFill>
                <a:latin typeface="Tahoma" panose="020B0604030504040204" pitchFamily="34" charset="0"/>
              </a:rPr>
              <a:t>يســـــــــــــوع عارِف اِسمي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latin typeface="Tahoma" panose="020B0604030504040204" pitchFamily="34" charset="0"/>
              </a:rPr>
              <a:t>يســــــــــــــــــوع غيَّرني</a:t>
            </a:r>
          </a:p>
          <a:p>
            <a:pPr algn="ctr"/>
            <a:r>
              <a:rPr lang="ar-LB" sz="7200" b="1" dirty="0">
                <a:solidFill>
                  <a:srgbClr val="273582"/>
                </a:solidFill>
                <a:latin typeface="Tahoma" panose="020B0604030504040204" pitchFamily="34" charset="0"/>
              </a:rPr>
              <a:t>وعرَّفني دَرْبْ الحقّ</a:t>
            </a: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21561066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2077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11711" y="1234904"/>
            <a:ext cx="5805370" cy="276998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5400" b="1" dirty="0">
                <a:ln/>
                <a:solidFill>
                  <a:srgbClr val="7030A0"/>
                </a:solidFill>
                <a:latin typeface="Tahoma" panose="020B0604030504040204" pitchFamily="34" charset="0"/>
                <a:ea typeface="Tahoma" panose="020B0604030504040204" pitchFamily="34" charset="0"/>
              </a:rPr>
              <a:t>طول ما الشمس</a:t>
            </a:r>
          </a:p>
          <a:p>
            <a:pPr algn="ctr"/>
            <a:r>
              <a:rPr lang="ar-SA" sz="5400" b="1" dirty="0">
                <a:ln/>
                <a:solidFill>
                  <a:srgbClr val="7030A0"/>
                </a:solidFill>
                <a:latin typeface="Tahoma" panose="020B0604030504040204" pitchFamily="34" charset="0"/>
                <a:ea typeface="Tahoma" panose="020B0604030504040204" pitchFamily="34" charset="0"/>
              </a:rPr>
              <a:t> فيها نور</a:t>
            </a:r>
            <a:endParaRPr lang="en-US" sz="54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ترنيمة طول ما الشمس_01.mp3" descr="ترنيمة طول ما الشمس_01.mp3">
            <a:hlinkClick r:id="" action="ppaction://media"/>
            <a:extLst>
              <a:ext uri="{FF2B5EF4-FFF2-40B4-BE49-F238E27FC236}">
                <a16:creationId xmlns:a16="http://schemas.microsoft.com/office/drawing/2014/main" id="{789CBF78-0E83-2345-B675-28D6E82E643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098254" y="505833"/>
            <a:ext cx="812800" cy="812800"/>
          </a:xfrm>
          <a:prstGeom prst="rect">
            <a:avLst/>
          </a:prstGeom>
        </p:spPr>
      </p:pic>
    </p:spTree>
    <p:extLst>
      <p:ext uri="{BB962C8B-B14F-4D97-AF65-F5344CB8AC3E}">
        <p14:creationId xmlns:p14="http://schemas.microsoft.com/office/powerpoint/2010/main" val="19770070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vol="80000" numSld="999">
                <p:cTn id="7"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66049" y="635726"/>
            <a:ext cx="10272214" cy="6740307"/>
          </a:xfrm>
          <a:prstGeom prst="rect">
            <a:avLst/>
          </a:prstGeom>
        </p:spPr>
        <p:txBody>
          <a:bodyPr wrap="square">
            <a:spAutoFit/>
          </a:bodyPr>
          <a:lstStyle/>
          <a:p>
            <a:pPr marL="857250" indent="-857250" algn="ctr" rtl="1">
              <a:buFontTx/>
              <a:buChar char="-"/>
            </a:pPr>
            <a:r>
              <a:rPr lang="ar-LB" sz="7200" b="1" dirty="0">
                <a:solidFill>
                  <a:srgbClr val="273582"/>
                </a:solidFill>
                <a:latin typeface="Tahoma" panose="020B0604030504040204" pitchFamily="34" charset="0"/>
              </a:rPr>
              <a:t>القرار -</a:t>
            </a:r>
            <a:br>
              <a:rPr lang="ar-LB" sz="7200" b="1" dirty="0">
                <a:solidFill>
                  <a:srgbClr val="273582"/>
                </a:solidFill>
                <a:latin typeface="Tahoma" panose="020B0604030504040204" pitchFamily="34" charset="0"/>
              </a:rPr>
            </a:br>
            <a:r>
              <a:rPr lang="ar-LB" sz="7200" b="1" dirty="0">
                <a:solidFill>
                  <a:srgbClr val="273582"/>
                </a:solidFill>
              </a:rPr>
              <a:t>طول ما الشمس فيها نور</a:t>
            </a:r>
          </a:p>
          <a:p>
            <a:pPr algn="ctr" rtl="1"/>
            <a:r>
              <a:rPr lang="ar-LB" sz="7200" b="1" dirty="0">
                <a:solidFill>
                  <a:srgbClr val="273582"/>
                </a:solidFill>
              </a:rPr>
              <a:t>  طول ما في ميَّه في البحور</a:t>
            </a:r>
          </a:p>
          <a:p>
            <a:pPr algn="ctr" rtl="1"/>
            <a:r>
              <a:rPr lang="ar-LB" sz="7200" b="1" dirty="0">
                <a:solidFill>
                  <a:srgbClr val="273582"/>
                </a:solidFill>
              </a:rPr>
              <a:t>طول ما الأرض تِفْضَلْ تِدُورْ هَافْضَلْ أرَنِّمْ لِيكْ</a:t>
            </a: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2285738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2509" y="908858"/>
            <a:ext cx="10926981" cy="4708981"/>
          </a:xfrm>
          <a:prstGeom prst="rect">
            <a:avLst/>
          </a:prstGeom>
        </p:spPr>
        <p:txBody>
          <a:bodyPr wrap="square">
            <a:spAutoFit/>
          </a:bodyPr>
          <a:lstStyle/>
          <a:p>
            <a:pPr algn="ctr"/>
            <a:r>
              <a:rPr lang="ar-LB" sz="6000" b="1" dirty="0">
                <a:solidFill>
                  <a:srgbClr val="273582"/>
                </a:solidFill>
                <a:latin typeface="Tahoma" panose="020B0604030504040204" pitchFamily="34" charset="0"/>
              </a:rPr>
              <a:t>-١-</a:t>
            </a:r>
          </a:p>
          <a:p>
            <a:pPr algn="ctr" rtl="1"/>
            <a:r>
              <a:rPr lang="ar-LB" sz="6000" b="1" dirty="0">
                <a:solidFill>
                  <a:srgbClr val="273582"/>
                </a:solidFill>
              </a:rPr>
              <a:t>مين خلّاَ نور الشمس كل يوم ما بيِنْقَطَعْش </a:t>
            </a:r>
          </a:p>
          <a:p>
            <a:pPr algn="ctr" rtl="1"/>
            <a:r>
              <a:rPr lang="ar-LB" sz="6000" b="1" dirty="0">
                <a:solidFill>
                  <a:srgbClr val="273582"/>
                </a:solidFill>
              </a:rPr>
              <a:t>مين خلَّا موج البحر رايِحْ جايِ ما يُوقَفْش</a:t>
            </a:r>
          </a:p>
          <a:p>
            <a:pPr algn="ctr" rtl="1"/>
            <a:r>
              <a:rPr lang="ar-LB" sz="6000" b="1" dirty="0">
                <a:solidFill>
                  <a:srgbClr val="273582"/>
                </a:solidFill>
              </a:rPr>
              <a:t>مين خلّا الأرض تْلِفْ تْلِفْ تْلِفْ وما تْوَقَفْش</a:t>
            </a:r>
          </a:p>
          <a:p>
            <a:pPr algn="ctr" rtl="1"/>
            <a:r>
              <a:rPr lang="ar-LB" sz="6000" b="1" dirty="0">
                <a:solidFill>
                  <a:srgbClr val="273582"/>
                </a:solidFill>
              </a:rPr>
              <a:t> غيرَك إنتَ يا يسوع .... علشان كدَه</a:t>
            </a:r>
          </a:p>
        </p:txBody>
      </p:sp>
    </p:spTree>
    <p:extLst>
      <p:ext uri="{BB962C8B-B14F-4D97-AF65-F5344CB8AC3E}">
        <p14:creationId xmlns:p14="http://schemas.microsoft.com/office/powerpoint/2010/main" val="2145907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66049" y="635726"/>
            <a:ext cx="10272214" cy="6740307"/>
          </a:xfrm>
          <a:prstGeom prst="rect">
            <a:avLst/>
          </a:prstGeom>
        </p:spPr>
        <p:txBody>
          <a:bodyPr wrap="square">
            <a:spAutoFit/>
          </a:bodyPr>
          <a:lstStyle/>
          <a:p>
            <a:pPr algn="ctr" rtl="1"/>
            <a:r>
              <a:rPr lang="ar-LB" sz="7200" b="1" dirty="0">
                <a:solidFill>
                  <a:srgbClr val="273582"/>
                </a:solidFill>
                <a:latin typeface="Tahoma" panose="020B0604030504040204" pitchFamily="34" charset="0"/>
              </a:rPr>
              <a:t>- القرار -</a:t>
            </a:r>
            <a:br>
              <a:rPr lang="ar-LB" sz="7200" b="1" dirty="0">
                <a:solidFill>
                  <a:srgbClr val="273582"/>
                </a:solidFill>
                <a:latin typeface="Tahoma" panose="020B0604030504040204" pitchFamily="34" charset="0"/>
              </a:rPr>
            </a:br>
            <a:r>
              <a:rPr lang="ar-LB" sz="7200" b="1" dirty="0">
                <a:solidFill>
                  <a:srgbClr val="273582"/>
                </a:solidFill>
                <a:latin typeface="Tahoma" panose="020B0604030504040204" pitchFamily="34" charset="0"/>
              </a:rPr>
              <a:t> </a:t>
            </a:r>
            <a:r>
              <a:rPr lang="ar-LB" sz="7200" b="1" dirty="0">
                <a:solidFill>
                  <a:srgbClr val="273582"/>
                </a:solidFill>
              </a:rPr>
              <a:t> طول ما الشمس فيها نور</a:t>
            </a:r>
            <a:br>
              <a:rPr lang="ar-LB" sz="7200" b="1" dirty="0">
                <a:solidFill>
                  <a:srgbClr val="273582"/>
                </a:solidFill>
              </a:rPr>
            </a:br>
            <a:r>
              <a:rPr lang="ar-LB" sz="7200" b="1" dirty="0">
                <a:solidFill>
                  <a:srgbClr val="273582"/>
                </a:solidFill>
              </a:rPr>
              <a:t> طول ما في ميَّه في البحور</a:t>
            </a:r>
          </a:p>
          <a:p>
            <a:pPr algn="ctr" rtl="1"/>
            <a:r>
              <a:rPr lang="ar-LB" sz="7200" b="1" dirty="0">
                <a:solidFill>
                  <a:srgbClr val="273582"/>
                </a:solidFill>
              </a:rPr>
              <a:t>طول ما الأرض تِفْضَلْ تِدُورْ هَافْضَلْ أرَنِّمْ لِيكْ</a:t>
            </a: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5444776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room&#10;&#10;Description automatically generated">
            <a:extLst>
              <a:ext uri="{FF2B5EF4-FFF2-40B4-BE49-F238E27FC236}">
                <a16:creationId xmlns:a16="http://schemas.microsoft.com/office/drawing/2014/main" id="{E274C5F0-E323-A646-ADA8-3B05E913E1B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167068" y="2821865"/>
            <a:ext cx="5414500" cy="3737962"/>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874427" y="757077"/>
            <a:ext cx="2390398" cy="1323439"/>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7200" y="302150"/>
            <a:ext cx="3976"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310266"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EE9A9F55-D707-8E89-9A8E-466D2A4EF3A7}"/>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1900258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367085" y="579115"/>
            <a:ext cx="11646012" cy="6186309"/>
          </a:xfrm>
          <a:prstGeom prst="rect">
            <a:avLst/>
          </a:prstGeom>
        </p:spPr>
        <p:txBody>
          <a:bodyPr wrap="square">
            <a:spAutoFit/>
          </a:bodyPr>
          <a:lstStyle/>
          <a:p>
            <a:pPr algn="ctr"/>
            <a:r>
              <a:rPr lang="ar-LB" sz="6600" b="1" dirty="0">
                <a:solidFill>
                  <a:srgbClr val="273582"/>
                </a:solidFill>
                <a:latin typeface="Tahoma" panose="020B0604030504040204" pitchFamily="34" charset="0"/>
              </a:rPr>
              <a:t>- ٢ -</a:t>
            </a:r>
          </a:p>
          <a:p>
            <a:pPr algn="ctr" rtl="1"/>
            <a:r>
              <a:rPr lang="ar-LB" sz="6600" b="1" dirty="0">
                <a:solidFill>
                  <a:srgbClr val="273582"/>
                </a:solidFill>
              </a:rPr>
              <a:t>مين قدِّم حبُّه ليَّ عالصليب أخَذ مكاني</a:t>
            </a:r>
          </a:p>
          <a:p>
            <a:pPr algn="ctr" rtl="1"/>
            <a:r>
              <a:rPr lang="ar-LB" sz="6600" b="1" dirty="0">
                <a:solidFill>
                  <a:srgbClr val="273582"/>
                </a:solidFill>
              </a:rPr>
              <a:t> مين إِداني الحُرّية مين ثَبَّت فيَّ إيماني</a:t>
            </a:r>
          </a:p>
          <a:p>
            <a:pPr algn="ctr" rtl="1"/>
            <a:r>
              <a:rPr lang="ar-LB" sz="6600" b="1" dirty="0">
                <a:solidFill>
                  <a:srgbClr val="273582"/>
                </a:solidFill>
              </a:rPr>
              <a:t>مين كان وَعْدُه ليَّ عَالسَّحاب أنا جايِّ تَانِي</a:t>
            </a:r>
          </a:p>
          <a:p>
            <a:pPr algn="ctr" rtl="1"/>
            <a:r>
              <a:rPr lang="ar-LB" sz="6600" b="1" dirty="0">
                <a:solidFill>
                  <a:srgbClr val="273582"/>
                </a:solidFill>
              </a:rPr>
              <a:t> غِيرَك إنتَ يا يسوع عَلَشْان كدَه</a:t>
            </a:r>
          </a:p>
          <a:p>
            <a:pPr marL="0" algn="ctr" defTabSz="914400" rtl="1" eaLnBrk="1" latinLnBrk="0" hangingPunct="1"/>
            <a:endParaRPr lang="ar-LB" sz="66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24886928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66049" y="635726"/>
            <a:ext cx="10272214" cy="6740307"/>
          </a:xfrm>
          <a:prstGeom prst="rect">
            <a:avLst/>
          </a:prstGeom>
        </p:spPr>
        <p:txBody>
          <a:bodyPr wrap="square">
            <a:spAutoFit/>
          </a:bodyPr>
          <a:lstStyle/>
          <a:p>
            <a:pPr algn="ctr" rtl="1"/>
            <a:r>
              <a:rPr lang="ar-LB" sz="7200" b="1" dirty="0">
                <a:solidFill>
                  <a:srgbClr val="273582"/>
                </a:solidFill>
                <a:latin typeface="Tahoma" panose="020B0604030504040204" pitchFamily="34" charset="0"/>
              </a:rPr>
              <a:t>- القرار -</a:t>
            </a:r>
            <a:br>
              <a:rPr lang="ar-LB" sz="7200" b="1" dirty="0">
                <a:solidFill>
                  <a:srgbClr val="273582"/>
                </a:solidFill>
                <a:latin typeface="Tahoma" panose="020B0604030504040204" pitchFamily="34" charset="0"/>
              </a:rPr>
            </a:br>
            <a:r>
              <a:rPr lang="ar-LB" sz="7200" b="1" dirty="0">
                <a:solidFill>
                  <a:srgbClr val="273582"/>
                </a:solidFill>
                <a:latin typeface="Tahoma" panose="020B0604030504040204" pitchFamily="34" charset="0"/>
              </a:rPr>
              <a:t> </a:t>
            </a:r>
            <a:r>
              <a:rPr lang="ar-LB" sz="7200" b="1" dirty="0">
                <a:solidFill>
                  <a:srgbClr val="273582"/>
                </a:solidFill>
              </a:rPr>
              <a:t> طول ما الشمس فيها نور</a:t>
            </a:r>
            <a:br>
              <a:rPr lang="ar-LB" sz="7200" b="1" dirty="0">
                <a:solidFill>
                  <a:srgbClr val="273582"/>
                </a:solidFill>
              </a:rPr>
            </a:br>
            <a:r>
              <a:rPr lang="ar-LB" sz="7200" b="1" dirty="0">
                <a:solidFill>
                  <a:srgbClr val="273582"/>
                </a:solidFill>
              </a:rPr>
              <a:t> طول ما في ميَّه في البحور</a:t>
            </a:r>
          </a:p>
          <a:p>
            <a:pPr algn="ctr" rtl="1"/>
            <a:r>
              <a:rPr lang="ar-LB" sz="7200" b="1" dirty="0">
                <a:solidFill>
                  <a:srgbClr val="273582"/>
                </a:solidFill>
              </a:rPr>
              <a:t>طول ما الأرض تِفْضَلْ تِدُورْ هَافْضَلْ أرَنِّمْ لِيكْ</a:t>
            </a: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235085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22732" y="1356494"/>
            <a:ext cx="5805370" cy="193899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5400" dirty="0">
                <a:ln/>
                <a:solidFill>
                  <a:srgbClr val="7030A0"/>
                </a:solidFill>
                <a:latin typeface="Tahoma" panose="020B0604030504040204" pitchFamily="34" charset="0"/>
                <a:ea typeface="Tahoma" panose="020B0604030504040204" pitchFamily="34" charset="0"/>
              </a:rPr>
              <a:t>الله خالق كل شيء</a:t>
            </a:r>
            <a:endParaRPr lang="en-US" sz="54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252271"/>
            <a:ext cx="0" cy="531550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كارتون ترنيمة الله خالق كل شيء - فريق الحياة للأطفال_01" descr="كارتون ترنيمة الله خالق كل شيء - فريق الحياة للأطفال_01">
            <a:hlinkClick r:id="" action="ppaction://media"/>
            <a:extLst>
              <a:ext uri="{FF2B5EF4-FFF2-40B4-BE49-F238E27FC236}">
                <a16:creationId xmlns:a16="http://schemas.microsoft.com/office/drawing/2014/main" id="{D26EA869-E94F-F349-9304-06A7DAD7C65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83565" y="374786"/>
            <a:ext cx="812800" cy="812800"/>
          </a:xfrm>
          <a:prstGeom prst="rect">
            <a:avLst/>
          </a:prstGeom>
        </p:spPr>
      </p:pic>
    </p:spTree>
    <p:extLst>
      <p:ext uri="{BB962C8B-B14F-4D97-AF65-F5344CB8AC3E}">
        <p14:creationId xmlns:p14="http://schemas.microsoft.com/office/powerpoint/2010/main" val="28245667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vol="80000" numSld="999">
                <p:cTn id="7" fill="hold" display="0">
                  <p:stCondLst>
                    <p:cond delay="indefinite"/>
                  </p:stCondLst>
                  <p:endCondLst>
                    <p:cond evt="onStopAudio" delay="0">
                      <p:tgtEl>
                        <p:sldTgt/>
                      </p:tgtEl>
                    </p:cond>
                  </p:endCondLst>
                </p:cTn>
                <p:tgtEl>
                  <p:spTgt spid="2"/>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7804" y="1809911"/>
            <a:ext cx="11646012" cy="4154984"/>
          </a:xfrm>
          <a:prstGeom prst="rect">
            <a:avLst/>
          </a:prstGeom>
        </p:spPr>
        <p:txBody>
          <a:bodyPr wrap="square">
            <a:spAutoFit/>
          </a:bodyPr>
          <a:lstStyle/>
          <a:p>
            <a:pPr algn="ctr"/>
            <a:r>
              <a:rPr lang="ar-LB" sz="6600" b="1" dirty="0">
                <a:solidFill>
                  <a:srgbClr val="273582"/>
                </a:solidFill>
                <a:latin typeface="Tahoma" panose="020B0604030504040204" pitchFamily="34" charset="0"/>
              </a:rPr>
              <a:t>- القرار -</a:t>
            </a:r>
          </a:p>
          <a:p>
            <a:pPr algn="ctr" rtl="1"/>
            <a:r>
              <a:rPr lang="ar-LB" sz="6600" b="1" dirty="0">
                <a:solidFill>
                  <a:srgbClr val="273582"/>
                </a:solidFill>
                <a:latin typeface="Tahoma" panose="020B0604030504040204" pitchFamily="34" charset="0"/>
              </a:rPr>
              <a:t>(الله خالق كلِّ شيء)٣ </a:t>
            </a:r>
          </a:p>
          <a:p>
            <a:pPr algn="ctr" rtl="1"/>
            <a:r>
              <a:rPr lang="ar-LB" sz="6600" b="1" dirty="0">
                <a:solidFill>
                  <a:srgbClr val="273582"/>
                </a:solidFill>
                <a:latin typeface="Tahoma" panose="020B0604030504040204" pitchFamily="34" charset="0"/>
              </a:rPr>
              <a:t>هو إلهي وبيحبني</a:t>
            </a:r>
          </a:p>
          <a:p>
            <a:pPr marL="0" algn="ctr" defTabSz="914400" rtl="1" eaLnBrk="1" latinLnBrk="0" hangingPunct="1"/>
            <a:endParaRPr lang="ar-LB" sz="66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26856831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44319A0E-2681-F84F-9990-2D27B6DF1680}"/>
              </a:ext>
            </a:extLst>
          </p:cNvPr>
          <p:cNvSpPr/>
          <p:nvPr/>
        </p:nvSpPr>
        <p:spPr>
          <a:xfrm>
            <a:off x="593557" y="701115"/>
            <a:ext cx="10523613" cy="5170646"/>
          </a:xfrm>
          <a:prstGeom prst="rect">
            <a:avLst/>
          </a:prstGeom>
        </p:spPr>
        <p:txBody>
          <a:bodyPr wrap="square">
            <a:spAutoFit/>
          </a:bodyPr>
          <a:lstStyle/>
          <a:p>
            <a:pPr algn="ctr" rtl="1"/>
            <a:r>
              <a:rPr lang="ar-LB" sz="6600" b="1" dirty="0">
                <a:solidFill>
                  <a:srgbClr val="273582"/>
                </a:solidFill>
                <a:latin typeface="Arial" panose="020B0604020202020204" pitchFamily="34" charset="0"/>
              </a:rPr>
              <a:t>-١-</a:t>
            </a:r>
            <a:br>
              <a:rPr lang="ar-LB" sz="6600" b="1" dirty="0">
                <a:solidFill>
                  <a:srgbClr val="273582"/>
                </a:solidFill>
                <a:latin typeface="Arial" panose="020B0604020202020204" pitchFamily="34" charset="0"/>
              </a:rPr>
            </a:br>
            <a:r>
              <a:rPr lang="ar-LB" sz="6600" b="1" dirty="0">
                <a:solidFill>
                  <a:srgbClr val="273582"/>
                </a:solidFill>
                <a:latin typeface="Arial" panose="020B0604020202020204" pitchFamily="34" charset="0"/>
              </a:rPr>
              <a:t>شُفتْ النَملة قدِّ إيه صغَيورَة</a:t>
            </a:r>
          </a:p>
          <a:p>
            <a:pPr algn="ctr" rtl="1"/>
            <a:r>
              <a:rPr lang="ar-LB" sz="6600" b="1" dirty="0">
                <a:solidFill>
                  <a:srgbClr val="273582"/>
                </a:solidFill>
                <a:latin typeface="Arial" panose="020B0604020202020204" pitchFamily="34" charset="0"/>
              </a:rPr>
              <a:t>والعُصفورَة قدِّ إيه أمّورة</a:t>
            </a:r>
          </a:p>
          <a:p>
            <a:pPr algn="ctr" rtl="1"/>
            <a:r>
              <a:rPr lang="ar-LB" sz="6600" b="1" dirty="0">
                <a:solidFill>
                  <a:srgbClr val="273582"/>
                </a:solidFill>
                <a:latin typeface="Arial" panose="020B0604020202020204" pitchFamily="34" charset="0"/>
              </a:rPr>
              <a:t>و الزرافة قدِّ إيه طويلة</a:t>
            </a:r>
          </a:p>
          <a:p>
            <a:pPr algn="ctr" rtl="1"/>
            <a:r>
              <a:rPr lang="ar-LB" sz="6600" b="1" dirty="0">
                <a:solidFill>
                  <a:srgbClr val="273582"/>
                </a:solidFill>
                <a:latin typeface="Arial" panose="020B0604020202020204" pitchFamily="34" charset="0"/>
              </a:rPr>
              <a:t>الله خالق كل شيء</a:t>
            </a:r>
          </a:p>
        </p:txBody>
      </p:sp>
    </p:spTree>
    <p:extLst>
      <p:ext uri="{BB962C8B-B14F-4D97-AF65-F5344CB8AC3E}">
        <p14:creationId xmlns:p14="http://schemas.microsoft.com/office/powerpoint/2010/main" val="11512179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7804" y="1809911"/>
            <a:ext cx="11646012" cy="4154984"/>
          </a:xfrm>
          <a:prstGeom prst="rect">
            <a:avLst/>
          </a:prstGeom>
        </p:spPr>
        <p:txBody>
          <a:bodyPr wrap="square">
            <a:spAutoFit/>
          </a:bodyPr>
          <a:lstStyle/>
          <a:p>
            <a:pPr algn="ctr"/>
            <a:r>
              <a:rPr lang="ar-LB" sz="6600" b="1" dirty="0">
                <a:solidFill>
                  <a:srgbClr val="273582"/>
                </a:solidFill>
                <a:latin typeface="Tahoma" panose="020B0604030504040204" pitchFamily="34" charset="0"/>
              </a:rPr>
              <a:t>- القرار -</a:t>
            </a:r>
          </a:p>
          <a:p>
            <a:pPr algn="ctr" rtl="1"/>
            <a:r>
              <a:rPr lang="ar-LB" sz="6600" b="1" dirty="0">
                <a:solidFill>
                  <a:srgbClr val="273582"/>
                </a:solidFill>
                <a:latin typeface="Tahoma" panose="020B0604030504040204" pitchFamily="34" charset="0"/>
              </a:rPr>
              <a:t>(الله خالق كلِّ شيء)٣ </a:t>
            </a:r>
            <a:br>
              <a:rPr lang="en-US" sz="6600" b="1" dirty="0">
                <a:solidFill>
                  <a:srgbClr val="273582"/>
                </a:solidFill>
                <a:latin typeface="Tahoma" panose="020B0604030504040204" pitchFamily="34" charset="0"/>
              </a:rPr>
            </a:br>
            <a:r>
              <a:rPr lang="ar-LB" sz="6600" b="1" dirty="0">
                <a:solidFill>
                  <a:srgbClr val="273582"/>
                </a:solidFill>
                <a:latin typeface="Tahoma" panose="020B0604030504040204" pitchFamily="34" charset="0"/>
              </a:rPr>
              <a:t>هو إلهي وبيحبني</a:t>
            </a:r>
          </a:p>
          <a:p>
            <a:pPr marL="0" algn="ctr" defTabSz="914400" rtl="1" eaLnBrk="1" latinLnBrk="0" hangingPunct="1"/>
            <a:endParaRPr lang="ar-LB" sz="66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2947494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C38AC36-0605-264F-B6ED-F19D1C6F02B1}"/>
              </a:ext>
            </a:extLst>
          </p:cNvPr>
          <p:cNvSpPr/>
          <p:nvPr/>
        </p:nvSpPr>
        <p:spPr>
          <a:xfrm>
            <a:off x="1804742" y="1074509"/>
            <a:ext cx="8582515" cy="4708981"/>
          </a:xfrm>
          <a:prstGeom prst="rect">
            <a:avLst/>
          </a:prstGeom>
        </p:spPr>
        <p:txBody>
          <a:bodyPr wrap="square">
            <a:spAutoFit/>
          </a:bodyPr>
          <a:lstStyle/>
          <a:p>
            <a:pPr algn="ctr" rtl="1"/>
            <a:r>
              <a:rPr lang="ar-LB" sz="6000" b="1" dirty="0">
                <a:solidFill>
                  <a:srgbClr val="273582"/>
                </a:solidFill>
                <a:latin typeface="Arial" panose="020B0604020202020204" pitchFamily="34" charset="0"/>
              </a:rPr>
              <a:t>-٢-</a:t>
            </a:r>
            <a:br>
              <a:rPr lang="ar-LB" sz="6000" b="1" dirty="0">
                <a:solidFill>
                  <a:srgbClr val="273582"/>
                </a:solidFill>
                <a:latin typeface="Arial" panose="020B0604020202020204" pitchFamily="34" charset="0"/>
              </a:rPr>
            </a:br>
            <a:r>
              <a:rPr lang="ar-LB" sz="6000" b="1" dirty="0">
                <a:solidFill>
                  <a:srgbClr val="273582"/>
                </a:solidFill>
                <a:latin typeface="Arial" panose="020B0604020202020204" pitchFamily="34" charset="0"/>
              </a:rPr>
              <a:t>ربنا حطّ صوابِع في إيديَّ</a:t>
            </a:r>
          </a:p>
          <a:p>
            <a:pPr algn="ctr" rtl="1"/>
            <a:r>
              <a:rPr lang="ar-LB" sz="6000" b="1" dirty="0">
                <a:solidFill>
                  <a:srgbClr val="273582"/>
                </a:solidFill>
                <a:latin typeface="Arial" panose="020B0604020202020204" pitchFamily="34" charset="0"/>
              </a:rPr>
              <a:t> وكمان حَطهُم في رِجلَيَّ</a:t>
            </a:r>
          </a:p>
          <a:p>
            <a:pPr algn="ctr" rtl="1"/>
            <a:r>
              <a:rPr lang="ar-LB" sz="6000" b="1" dirty="0">
                <a:solidFill>
                  <a:srgbClr val="273582"/>
                </a:solidFill>
                <a:latin typeface="Arial" panose="020B0604020202020204" pitchFamily="34" charset="0"/>
              </a:rPr>
              <a:t>حطّ رموش علشان تُحرس عينيَّ</a:t>
            </a:r>
          </a:p>
          <a:p>
            <a:pPr algn="ctr" rtl="1"/>
            <a:r>
              <a:rPr lang="ar-LB" sz="6000" b="1" dirty="0">
                <a:solidFill>
                  <a:srgbClr val="273582"/>
                </a:solidFill>
                <a:latin typeface="Arial" panose="020B0604020202020204" pitchFamily="34" charset="0"/>
              </a:rPr>
              <a:t> الله خالق كلِ شيء</a:t>
            </a:r>
          </a:p>
        </p:txBody>
      </p:sp>
    </p:spTree>
    <p:extLst>
      <p:ext uri="{BB962C8B-B14F-4D97-AF65-F5344CB8AC3E}">
        <p14:creationId xmlns:p14="http://schemas.microsoft.com/office/powerpoint/2010/main" val="26648255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7804" y="1809911"/>
            <a:ext cx="11646012" cy="4154984"/>
          </a:xfrm>
          <a:prstGeom prst="rect">
            <a:avLst/>
          </a:prstGeom>
        </p:spPr>
        <p:txBody>
          <a:bodyPr wrap="square">
            <a:spAutoFit/>
          </a:bodyPr>
          <a:lstStyle/>
          <a:p>
            <a:pPr algn="ctr"/>
            <a:r>
              <a:rPr lang="ar-LB" sz="6600" b="1" dirty="0">
                <a:solidFill>
                  <a:srgbClr val="273582"/>
                </a:solidFill>
                <a:latin typeface="Tahoma" panose="020B0604030504040204" pitchFamily="34" charset="0"/>
              </a:rPr>
              <a:t>- القرار -</a:t>
            </a:r>
          </a:p>
          <a:p>
            <a:pPr algn="ctr" rtl="1"/>
            <a:r>
              <a:rPr lang="ar-LB" sz="6600" b="1" dirty="0">
                <a:solidFill>
                  <a:srgbClr val="273582"/>
                </a:solidFill>
                <a:latin typeface="Tahoma" panose="020B0604030504040204" pitchFamily="34" charset="0"/>
              </a:rPr>
              <a:t>(الله خالق كلِّ شيء)٣ </a:t>
            </a:r>
            <a:endParaRPr lang="en-US" sz="6600" b="1" dirty="0">
              <a:solidFill>
                <a:srgbClr val="273582"/>
              </a:solidFill>
              <a:latin typeface="Tahoma" panose="020B0604030504040204" pitchFamily="34" charset="0"/>
            </a:endParaRPr>
          </a:p>
          <a:p>
            <a:pPr algn="ctr" rtl="1"/>
            <a:r>
              <a:rPr lang="ar-LB" sz="6600" b="1" dirty="0">
                <a:solidFill>
                  <a:srgbClr val="273582"/>
                </a:solidFill>
                <a:latin typeface="Tahoma" panose="020B0604030504040204" pitchFamily="34" charset="0"/>
              </a:rPr>
              <a:t>هو إلهي وبيحبني</a:t>
            </a:r>
          </a:p>
          <a:p>
            <a:pPr marL="0" algn="ctr" defTabSz="914400" rtl="1" eaLnBrk="1" latinLnBrk="0" hangingPunct="1"/>
            <a:endParaRPr lang="ar-LB" sz="66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32828008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86528CBF-F21F-FD4F-8923-4B2E127D9DFC}"/>
              </a:ext>
            </a:extLst>
          </p:cNvPr>
          <p:cNvSpPr/>
          <p:nvPr/>
        </p:nvSpPr>
        <p:spPr>
          <a:xfrm>
            <a:off x="1355562" y="829451"/>
            <a:ext cx="9480875" cy="4708981"/>
          </a:xfrm>
          <a:prstGeom prst="rect">
            <a:avLst/>
          </a:prstGeom>
        </p:spPr>
        <p:txBody>
          <a:bodyPr wrap="square">
            <a:spAutoFit/>
          </a:bodyPr>
          <a:lstStyle/>
          <a:p>
            <a:pPr algn="ctr" rtl="1"/>
            <a:r>
              <a:rPr lang="ar-LB" sz="6000" b="1" dirty="0">
                <a:solidFill>
                  <a:srgbClr val="273582"/>
                </a:solidFill>
                <a:latin typeface="Arial" panose="020B0604020202020204" pitchFamily="34" charset="0"/>
              </a:rPr>
              <a:t>- ٣ -</a:t>
            </a:r>
          </a:p>
          <a:p>
            <a:pPr algn="ctr" rtl="1"/>
            <a:r>
              <a:rPr lang="ar-LB" sz="6000" b="1" dirty="0">
                <a:solidFill>
                  <a:srgbClr val="273582"/>
                </a:solidFill>
                <a:latin typeface="Arial" panose="020B0604020202020204" pitchFamily="34" charset="0"/>
              </a:rPr>
              <a:t>ربّنا خَلَق لي أخ بَيبِي</a:t>
            </a:r>
          </a:p>
          <a:p>
            <a:pPr algn="ctr" rtl="1"/>
            <a:r>
              <a:rPr lang="ar-LB" sz="6000" b="1" dirty="0">
                <a:solidFill>
                  <a:srgbClr val="273582"/>
                </a:solidFill>
                <a:latin typeface="Arial" panose="020B0604020202020204" pitchFamily="34" charset="0"/>
              </a:rPr>
              <a:t> وكِبِرْ شوَيَّة وبِقي يحِبني</a:t>
            </a:r>
          </a:p>
          <a:p>
            <a:pPr algn="ctr" rtl="1"/>
            <a:r>
              <a:rPr lang="ar-LB" sz="6000" b="1" dirty="0">
                <a:solidFill>
                  <a:srgbClr val="273582"/>
                </a:solidFill>
                <a:latin typeface="Arial" panose="020B0604020202020204" pitchFamily="34" charset="0"/>
              </a:rPr>
              <a:t>يِكْبَر جدّاً وألاقيه يِلعَب جَنبِي</a:t>
            </a:r>
          </a:p>
          <a:p>
            <a:pPr algn="ctr" rtl="1"/>
            <a:r>
              <a:rPr lang="ar-LB" sz="6000" b="1" dirty="0">
                <a:solidFill>
                  <a:srgbClr val="273582"/>
                </a:solidFill>
                <a:latin typeface="Arial" panose="020B0604020202020204" pitchFamily="34" charset="0"/>
              </a:rPr>
              <a:t>الله خالق كلِ شيء</a:t>
            </a:r>
          </a:p>
        </p:txBody>
      </p:sp>
    </p:spTree>
    <p:extLst>
      <p:ext uri="{BB962C8B-B14F-4D97-AF65-F5344CB8AC3E}">
        <p14:creationId xmlns:p14="http://schemas.microsoft.com/office/powerpoint/2010/main" val="39824982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7804" y="1809911"/>
            <a:ext cx="11646012" cy="4154984"/>
          </a:xfrm>
          <a:prstGeom prst="rect">
            <a:avLst/>
          </a:prstGeom>
        </p:spPr>
        <p:txBody>
          <a:bodyPr wrap="square">
            <a:spAutoFit/>
          </a:bodyPr>
          <a:lstStyle/>
          <a:p>
            <a:pPr algn="ctr"/>
            <a:r>
              <a:rPr lang="ar-LB" sz="6600" b="1" dirty="0">
                <a:solidFill>
                  <a:srgbClr val="273582"/>
                </a:solidFill>
                <a:latin typeface="Tahoma" panose="020B0604030504040204" pitchFamily="34" charset="0"/>
              </a:rPr>
              <a:t>- القرار -</a:t>
            </a:r>
          </a:p>
          <a:p>
            <a:pPr algn="ctr" rtl="1"/>
            <a:r>
              <a:rPr lang="ar-LB" sz="6600" b="1" dirty="0">
                <a:solidFill>
                  <a:srgbClr val="273582"/>
                </a:solidFill>
                <a:latin typeface="Tahoma" panose="020B0604030504040204" pitchFamily="34" charset="0"/>
              </a:rPr>
              <a:t>(الله خالق كلِّ شيء)٣ </a:t>
            </a:r>
            <a:endParaRPr lang="en-US" sz="6600" b="1" dirty="0">
              <a:solidFill>
                <a:srgbClr val="273582"/>
              </a:solidFill>
              <a:latin typeface="Tahoma" panose="020B0604030504040204" pitchFamily="34" charset="0"/>
            </a:endParaRPr>
          </a:p>
          <a:p>
            <a:pPr algn="ctr" rtl="1"/>
            <a:r>
              <a:rPr lang="ar-LB" sz="6600" b="1" dirty="0">
                <a:solidFill>
                  <a:srgbClr val="273582"/>
                </a:solidFill>
                <a:latin typeface="Tahoma" panose="020B0604030504040204" pitchFamily="34" charset="0"/>
              </a:rPr>
              <a:t>هو إلهي وبيحبني</a:t>
            </a:r>
          </a:p>
          <a:p>
            <a:pPr marL="0" algn="ctr" defTabSz="914400" rtl="1" eaLnBrk="1" latinLnBrk="0" hangingPunct="1"/>
            <a:endParaRPr lang="ar-LB" sz="66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3938294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food, table&#10;&#10;Description automatically generated">
            <a:extLst>
              <a:ext uri="{FF2B5EF4-FFF2-40B4-BE49-F238E27FC236}">
                <a16:creationId xmlns:a16="http://schemas.microsoft.com/office/drawing/2014/main" id="{8E1EAC97-750C-5E44-A581-BDC4AA183C5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77574" y="3192602"/>
            <a:ext cx="3385450" cy="3199306"/>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28255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0E060B3F-FAFF-554A-8B29-DDE9AB0D7C13}"/>
              </a:ext>
            </a:extLst>
          </p:cNvPr>
          <p:cNvSpPr/>
          <p:nvPr/>
        </p:nvSpPr>
        <p:spPr>
          <a:xfrm>
            <a:off x="1309162" y="466092"/>
            <a:ext cx="6054863" cy="2800767"/>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لعبة:</a:t>
            </a:r>
          </a:p>
          <a:p>
            <a:pPr algn="ctr"/>
            <a:r>
              <a:rPr lang="ar-SA" sz="8800" dirty="0">
                <a:ln/>
                <a:solidFill>
                  <a:srgbClr val="7030A0"/>
                </a:solidFill>
                <a:latin typeface="Tahoma" panose="020B0604030504040204" pitchFamily="34" charset="0"/>
                <a:ea typeface="Tahoma" panose="020B0604030504040204" pitchFamily="34" charset="0"/>
              </a:rPr>
              <a:t> الحلوة الممنوعة</a:t>
            </a:r>
            <a:endParaRPr lang="en-US" sz="8800" dirty="0">
              <a:ln/>
              <a:solidFill>
                <a:srgbClr val="7030A0"/>
              </a:solidFill>
              <a:latin typeface="Tahoma" panose="020B0604030504040204" pitchFamily="34" charset="0"/>
              <a:ea typeface="Tahoma" panose="020B0604030504040204" pitchFamily="34" charset="0"/>
            </a:endParaRPr>
          </a:p>
        </p:txBody>
      </p:sp>
      <p:pic>
        <p:nvPicPr>
          <p:cNvPr id="6" name="Picture 5">
            <a:extLst>
              <a:ext uri="{FF2B5EF4-FFF2-40B4-BE49-F238E27FC236}">
                <a16:creationId xmlns:a16="http://schemas.microsoft.com/office/drawing/2014/main" id="{EA491003-3AE7-6AE1-9F2C-B9670671738F}"/>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24900712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BF9EEE1-F9C8-0D49-B52E-B52AA48DA26E}"/>
              </a:ext>
            </a:extLst>
          </p:cNvPr>
          <p:cNvSpPr/>
          <p:nvPr/>
        </p:nvSpPr>
        <p:spPr>
          <a:xfrm>
            <a:off x="1868910" y="925705"/>
            <a:ext cx="8454179" cy="4708981"/>
          </a:xfrm>
          <a:prstGeom prst="rect">
            <a:avLst/>
          </a:prstGeom>
        </p:spPr>
        <p:txBody>
          <a:bodyPr wrap="square">
            <a:spAutoFit/>
          </a:bodyPr>
          <a:lstStyle/>
          <a:p>
            <a:pPr algn="ctr" rtl="1"/>
            <a:r>
              <a:rPr lang="ar-LB" sz="6000" b="1" dirty="0">
                <a:solidFill>
                  <a:srgbClr val="273582"/>
                </a:solidFill>
                <a:latin typeface="Arial" panose="020B0604020202020204" pitchFamily="34" charset="0"/>
              </a:rPr>
              <a:t>- ٤ -</a:t>
            </a:r>
          </a:p>
          <a:p>
            <a:pPr algn="ctr" rtl="1"/>
            <a:r>
              <a:rPr lang="ar-SA" sz="6000" b="1" dirty="0">
                <a:solidFill>
                  <a:srgbClr val="273582"/>
                </a:solidFill>
                <a:latin typeface="Arial" panose="020B0604020202020204" pitchFamily="34" charset="0"/>
              </a:rPr>
              <a:t>ا</a:t>
            </a:r>
            <a:r>
              <a:rPr lang="ar-LB" sz="6000" b="1" dirty="0">
                <a:solidFill>
                  <a:srgbClr val="273582"/>
                </a:solidFill>
                <a:latin typeface="Arial" panose="020B0604020202020204" pitchFamily="34" charset="0"/>
              </a:rPr>
              <a:t>لله هوَّ خاِلق الموسيقى</a:t>
            </a:r>
          </a:p>
          <a:p>
            <a:pPr algn="ctr" rtl="1"/>
            <a:r>
              <a:rPr lang="ar-LB" sz="6000" b="1" dirty="0">
                <a:solidFill>
                  <a:srgbClr val="273582"/>
                </a:solidFill>
                <a:latin typeface="Arial" panose="020B0604020202020204" pitchFamily="34" charset="0"/>
              </a:rPr>
              <a:t>والجِبال والبُحور العَميقَة</a:t>
            </a:r>
          </a:p>
          <a:p>
            <a:pPr algn="ctr" rtl="1"/>
            <a:r>
              <a:rPr lang="ar-LB" sz="6000" b="1" dirty="0">
                <a:solidFill>
                  <a:srgbClr val="273582"/>
                </a:solidFill>
                <a:latin typeface="Arial" panose="020B0604020202020204" pitchFamily="34" charset="0"/>
              </a:rPr>
              <a:t>والنَهار واللّيل وكل دقِيقَة</a:t>
            </a:r>
          </a:p>
          <a:p>
            <a:pPr algn="ctr" rtl="1"/>
            <a:r>
              <a:rPr lang="ar-LB" sz="6000" b="1" dirty="0">
                <a:solidFill>
                  <a:srgbClr val="273582"/>
                </a:solidFill>
                <a:latin typeface="Arial" panose="020B0604020202020204" pitchFamily="34" charset="0"/>
              </a:rPr>
              <a:t> الله خالِق كلِّ شيء</a:t>
            </a:r>
          </a:p>
        </p:txBody>
      </p:sp>
    </p:spTree>
    <p:extLst>
      <p:ext uri="{BB962C8B-B14F-4D97-AF65-F5344CB8AC3E}">
        <p14:creationId xmlns:p14="http://schemas.microsoft.com/office/powerpoint/2010/main" val="26299657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7804" y="1809911"/>
            <a:ext cx="11646012" cy="4154984"/>
          </a:xfrm>
          <a:prstGeom prst="rect">
            <a:avLst/>
          </a:prstGeom>
        </p:spPr>
        <p:txBody>
          <a:bodyPr wrap="square">
            <a:spAutoFit/>
          </a:bodyPr>
          <a:lstStyle/>
          <a:p>
            <a:pPr algn="ctr"/>
            <a:r>
              <a:rPr lang="ar-LB" sz="6600" b="1" dirty="0">
                <a:solidFill>
                  <a:srgbClr val="273582"/>
                </a:solidFill>
                <a:latin typeface="Tahoma" panose="020B0604030504040204" pitchFamily="34" charset="0"/>
              </a:rPr>
              <a:t>- القرار -</a:t>
            </a:r>
          </a:p>
          <a:p>
            <a:pPr algn="ctr" rtl="1"/>
            <a:r>
              <a:rPr lang="ar-LB" sz="6600" b="1" dirty="0">
                <a:solidFill>
                  <a:srgbClr val="273582"/>
                </a:solidFill>
                <a:latin typeface="Tahoma" panose="020B0604030504040204" pitchFamily="34" charset="0"/>
              </a:rPr>
              <a:t>(الله خالق كلِّ شيء)٣</a:t>
            </a:r>
            <a:endParaRPr lang="en-US" sz="6600" b="1" dirty="0">
              <a:solidFill>
                <a:srgbClr val="273582"/>
              </a:solidFill>
              <a:latin typeface="Tahoma" panose="020B0604030504040204" pitchFamily="34" charset="0"/>
            </a:endParaRPr>
          </a:p>
          <a:p>
            <a:pPr algn="ctr" rtl="1"/>
            <a:r>
              <a:rPr lang="ar-LB" sz="6600" b="1" dirty="0">
                <a:solidFill>
                  <a:srgbClr val="273582"/>
                </a:solidFill>
                <a:latin typeface="Tahoma" panose="020B0604030504040204" pitchFamily="34" charset="0"/>
              </a:rPr>
              <a:t> هو إلهي وبيحبني</a:t>
            </a:r>
          </a:p>
          <a:p>
            <a:pPr marL="0" algn="ctr" defTabSz="914400" rtl="1" eaLnBrk="1" latinLnBrk="0" hangingPunct="1"/>
            <a:endParaRPr lang="ar-LB" sz="66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6188342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428114"/>
            <a:ext cx="5805370" cy="313932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6600" b="1" dirty="0">
                <a:ln/>
                <a:solidFill>
                  <a:srgbClr val="7030A0"/>
                </a:solidFill>
                <a:latin typeface="Tahoma" panose="020B0604030504040204" pitchFamily="34" charset="0"/>
                <a:ea typeface="Tahoma" panose="020B0604030504040204" pitchFamily="34" charset="0"/>
              </a:rPr>
              <a:t>كل من يعمل</a:t>
            </a:r>
            <a:endParaRPr lang="en-US" sz="6600" b="1" dirty="0">
              <a:ln/>
              <a:solidFill>
                <a:srgbClr val="7030A0"/>
              </a:solidFill>
              <a:latin typeface="Tahoma" panose="020B0604030504040204" pitchFamily="34" charset="0"/>
              <a:ea typeface="Tahoma" panose="020B0604030504040204" pitchFamily="34" charset="0"/>
            </a:endParaRPr>
          </a:p>
          <a:p>
            <a:pPr algn="ctr"/>
            <a:r>
              <a:rPr lang="ar-SA" sz="6600" b="1" dirty="0">
                <a:ln/>
                <a:solidFill>
                  <a:srgbClr val="7030A0"/>
                </a:solidFill>
                <a:latin typeface="Tahoma" panose="020B0604030504040204" pitchFamily="34" charset="0"/>
                <a:ea typeface="Tahoma" panose="020B0604030504040204" pitchFamily="34" charset="0"/>
              </a:rPr>
              <a:t>الخطيَّة</a:t>
            </a:r>
            <a:endParaRPr lang="en-US" sz="66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كل من يعمل الخطية" descr="كل من يعمل الخطية">
            <a:hlinkClick r:id="" action="ppaction://media"/>
            <a:extLst>
              <a:ext uri="{FF2B5EF4-FFF2-40B4-BE49-F238E27FC236}">
                <a16:creationId xmlns:a16="http://schemas.microsoft.com/office/drawing/2014/main" id="{C2C92F87-008F-3147-B941-9F2984A69D7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14157" y="331780"/>
            <a:ext cx="812800" cy="812800"/>
          </a:xfrm>
          <a:prstGeom prst="rect">
            <a:avLst/>
          </a:prstGeom>
        </p:spPr>
      </p:pic>
    </p:spTree>
    <p:extLst>
      <p:ext uri="{BB962C8B-B14F-4D97-AF65-F5344CB8AC3E}">
        <p14:creationId xmlns:p14="http://schemas.microsoft.com/office/powerpoint/2010/main" val="24140449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vol="80000" numSld="999">
                <p:cTn id="7" fill="hold" display="0">
                  <p:stCondLst>
                    <p:cond delay="indefinite"/>
                  </p:stCondLst>
                  <p:endCondLst>
                    <p:cond evt="onStopAudio" delay="0">
                      <p:tgtEl>
                        <p:sldTgt/>
                      </p:tgtEl>
                    </p:cond>
                  </p:endCondLst>
                </p:cTn>
                <p:tgtEl>
                  <p:spTgt spid="2"/>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48190" y="1340497"/>
            <a:ext cx="10895620" cy="3785652"/>
          </a:xfrm>
          <a:prstGeom prst="rect">
            <a:avLst/>
          </a:prstGeom>
        </p:spPr>
        <p:txBody>
          <a:bodyPr wrap="square">
            <a:spAutoFit/>
          </a:bodyPr>
          <a:lstStyle/>
          <a:p>
            <a:pPr algn="ctr"/>
            <a:r>
              <a:rPr lang="ar-LB" sz="6000" b="1" dirty="0">
                <a:solidFill>
                  <a:srgbClr val="273582"/>
                </a:solidFill>
                <a:latin typeface="Tahoma" panose="020B0604030504040204" pitchFamily="34" charset="0"/>
              </a:rPr>
              <a:t>كل من يعمل الخطيَّة</a:t>
            </a:r>
          </a:p>
          <a:p>
            <a:pPr algn="ctr"/>
            <a:r>
              <a:rPr lang="ar-LB" sz="6000" b="1" dirty="0">
                <a:solidFill>
                  <a:srgbClr val="273582"/>
                </a:solidFill>
                <a:latin typeface="Tahoma" panose="020B0604030504040204" pitchFamily="34" charset="0"/>
              </a:rPr>
              <a:t>كل من يعمل الخطيَّة</a:t>
            </a:r>
          </a:p>
          <a:p>
            <a:pPr algn="ctr"/>
            <a:r>
              <a:rPr lang="ar-LB" sz="6000" b="1" dirty="0">
                <a:solidFill>
                  <a:srgbClr val="273582"/>
                </a:solidFill>
                <a:latin typeface="Tahoma" panose="020B0604030504040204" pitchFamily="34" charset="0"/>
              </a:rPr>
              <a:t>كل من يعمل الخطيَّة</a:t>
            </a:r>
          </a:p>
          <a:p>
            <a:pPr algn="ctr"/>
            <a:r>
              <a:rPr lang="ar-LB" sz="6000" b="1" dirty="0">
                <a:solidFill>
                  <a:srgbClr val="273582"/>
                </a:solidFill>
                <a:latin typeface="Tahoma" panose="020B0604030504040204" pitchFamily="34" charset="0"/>
              </a:rPr>
              <a:t>هو عبدٌ لها صار</a:t>
            </a:r>
          </a:p>
        </p:txBody>
      </p:sp>
    </p:spTree>
    <p:extLst>
      <p:ext uri="{BB962C8B-B14F-4D97-AF65-F5344CB8AC3E}">
        <p14:creationId xmlns:p14="http://schemas.microsoft.com/office/powerpoint/2010/main" val="11651886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783841" y="1438135"/>
            <a:ext cx="6624317" cy="3416320"/>
          </a:xfrm>
          <a:prstGeom prst="rect">
            <a:avLst/>
          </a:prstGeom>
        </p:spPr>
        <p:txBody>
          <a:bodyPr wrap="square">
            <a:spAutoFit/>
          </a:bodyPr>
          <a:lstStyle/>
          <a:p>
            <a:pPr algn="ctr"/>
            <a:r>
              <a:rPr lang="ar-LB" sz="5400" b="1" dirty="0">
                <a:solidFill>
                  <a:srgbClr val="273582"/>
                </a:solidFill>
                <a:latin typeface="Tahoma" panose="020B0604030504040204" pitchFamily="34" charset="0"/>
              </a:rPr>
              <a:t>أُجرَة الخطيّة موت</a:t>
            </a:r>
          </a:p>
          <a:p>
            <a:pPr algn="ctr"/>
            <a:r>
              <a:rPr lang="ar-LB" sz="5400" b="1" dirty="0">
                <a:solidFill>
                  <a:srgbClr val="273582"/>
                </a:solidFill>
                <a:latin typeface="Tahoma" panose="020B0604030504040204" pitchFamily="34" charset="0"/>
              </a:rPr>
              <a:t>أُجرَة الخطيّة موت</a:t>
            </a:r>
            <a:br>
              <a:rPr lang="ar-LB" sz="5400" b="1" dirty="0">
                <a:solidFill>
                  <a:srgbClr val="273582"/>
                </a:solidFill>
                <a:latin typeface="Tahoma" panose="020B0604030504040204" pitchFamily="34" charset="0"/>
              </a:rPr>
            </a:br>
            <a:r>
              <a:rPr lang="ar-LB" sz="5400" b="1" dirty="0">
                <a:solidFill>
                  <a:srgbClr val="273582"/>
                </a:solidFill>
                <a:latin typeface="Tahoma" panose="020B0604030504040204" pitchFamily="34" charset="0"/>
              </a:rPr>
              <a:t>أُجرَة الخطيّة موت</a:t>
            </a:r>
            <a:br>
              <a:rPr lang="ar-LB" sz="5400" b="1" dirty="0">
                <a:solidFill>
                  <a:srgbClr val="273582"/>
                </a:solidFill>
                <a:latin typeface="Tahoma" panose="020B0604030504040204" pitchFamily="34" charset="0"/>
              </a:rPr>
            </a:br>
            <a:r>
              <a:rPr lang="ar-LB" sz="5400" b="1" dirty="0">
                <a:solidFill>
                  <a:srgbClr val="273582"/>
                </a:solidFill>
                <a:latin typeface="Tahoma" panose="020B0604030504040204" pitchFamily="34" charset="0"/>
              </a:rPr>
              <a:t>وعذاب وسط النَّار</a:t>
            </a:r>
          </a:p>
        </p:txBody>
      </p:sp>
    </p:spTree>
    <p:extLst>
      <p:ext uri="{BB962C8B-B14F-4D97-AF65-F5344CB8AC3E}">
        <p14:creationId xmlns:p14="http://schemas.microsoft.com/office/powerpoint/2010/main" val="20719358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762810" y="1578417"/>
            <a:ext cx="9218580" cy="3416320"/>
          </a:xfrm>
          <a:prstGeom prst="rect">
            <a:avLst/>
          </a:prstGeom>
        </p:spPr>
        <p:txBody>
          <a:bodyPr wrap="square">
            <a:spAutoFit/>
          </a:bodyPr>
          <a:lstStyle/>
          <a:p>
            <a:pPr algn="ctr"/>
            <a:r>
              <a:rPr lang="ar-LB" sz="5400" b="1" dirty="0">
                <a:solidFill>
                  <a:srgbClr val="273582"/>
                </a:solidFill>
                <a:latin typeface="Tahoma" panose="020B0604030504040204" pitchFamily="34" charset="0"/>
              </a:rPr>
              <a:t>إن حرّركم يسـوع</a:t>
            </a:r>
          </a:p>
          <a:p>
            <a:pPr algn="ctr"/>
            <a:r>
              <a:rPr lang="ar-LB" sz="5400" b="1" dirty="0">
                <a:solidFill>
                  <a:srgbClr val="273582"/>
                </a:solidFill>
                <a:latin typeface="Tahoma" panose="020B0604030504040204" pitchFamily="34" charset="0"/>
              </a:rPr>
              <a:t>إن حرّركم يسـوع</a:t>
            </a:r>
          </a:p>
          <a:p>
            <a:pPr algn="ctr"/>
            <a:r>
              <a:rPr lang="ar-LB" sz="5400" b="1" dirty="0">
                <a:solidFill>
                  <a:srgbClr val="273582"/>
                </a:solidFill>
                <a:latin typeface="Tahoma" panose="020B0604030504040204" pitchFamily="34" charset="0"/>
              </a:rPr>
              <a:t>إن حرّركم يسـوع</a:t>
            </a:r>
          </a:p>
          <a:p>
            <a:pPr algn="ctr"/>
            <a:r>
              <a:rPr lang="ar-LB" sz="5400" b="1" dirty="0">
                <a:solidFill>
                  <a:srgbClr val="273582"/>
                </a:solidFill>
                <a:latin typeface="Tahoma" panose="020B0604030504040204" pitchFamily="34" charset="0"/>
              </a:rPr>
              <a:t>بالحقّ أنتم احرار</a:t>
            </a:r>
          </a:p>
        </p:txBody>
      </p:sp>
    </p:spTree>
    <p:extLst>
      <p:ext uri="{BB962C8B-B14F-4D97-AF65-F5344CB8AC3E}">
        <p14:creationId xmlns:p14="http://schemas.microsoft.com/office/powerpoint/2010/main" val="27118456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3146067" y="1194164"/>
            <a:ext cx="6096000" cy="3785652"/>
          </a:xfrm>
          <a:prstGeom prst="rect">
            <a:avLst/>
          </a:prstGeom>
        </p:spPr>
        <p:txBody>
          <a:bodyPr>
            <a:spAutoFit/>
          </a:bodyPr>
          <a:lstStyle/>
          <a:p>
            <a:pPr algn="ctr"/>
            <a:r>
              <a:rPr lang="ar-LB" sz="6000" b="1" dirty="0">
                <a:solidFill>
                  <a:srgbClr val="273582"/>
                </a:solidFill>
                <a:latin typeface="Tahoma" panose="020B0604030504040204" pitchFamily="34" charset="0"/>
              </a:rPr>
              <a:t>هبَّة الله خلاص</a:t>
            </a:r>
          </a:p>
          <a:p>
            <a:pPr algn="ctr"/>
            <a:r>
              <a:rPr lang="ar-LB" sz="6000" b="1" dirty="0">
                <a:solidFill>
                  <a:srgbClr val="273582"/>
                </a:solidFill>
                <a:latin typeface="Tahoma" panose="020B0604030504040204" pitchFamily="34" charset="0"/>
              </a:rPr>
              <a:t>هبَّة الله خلاص</a:t>
            </a:r>
          </a:p>
          <a:p>
            <a:pPr algn="ctr"/>
            <a:r>
              <a:rPr lang="ar-LB" sz="6000" b="1" dirty="0">
                <a:solidFill>
                  <a:srgbClr val="273582"/>
                </a:solidFill>
                <a:latin typeface="Tahoma" panose="020B0604030504040204" pitchFamily="34" charset="0"/>
              </a:rPr>
              <a:t>هبَّة الله خلاص</a:t>
            </a:r>
          </a:p>
          <a:p>
            <a:pPr algn="ctr"/>
            <a:r>
              <a:rPr lang="ar-LB" sz="6000" b="1" dirty="0">
                <a:solidFill>
                  <a:srgbClr val="273582"/>
                </a:solidFill>
                <a:latin typeface="Tahoma" panose="020B0604030504040204" pitchFamily="34" charset="0"/>
              </a:rPr>
              <a:t>ولها أفضل أثمار</a:t>
            </a:r>
          </a:p>
        </p:txBody>
      </p:sp>
    </p:spTree>
    <p:extLst>
      <p:ext uri="{BB962C8B-B14F-4D97-AF65-F5344CB8AC3E}">
        <p14:creationId xmlns:p14="http://schemas.microsoft.com/office/powerpoint/2010/main" val="28069019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4435D7-F3D4-8592-6D7C-DA12D80D23BD}"/>
              </a:ext>
            </a:extLst>
          </p:cNvPr>
          <p:cNvSpPr/>
          <p:nvPr/>
        </p:nvSpPr>
        <p:spPr>
          <a:xfrm>
            <a:off x="4696986" y="362216"/>
            <a:ext cx="2398413" cy="2462213"/>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a:r>
              <a:rPr lang="ar-LB" sz="6600" dirty="0">
                <a:solidFill>
                  <a:srgbClr val="7030A0"/>
                </a:solidFill>
              </a:rPr>
              <a:t>السقوط</a:t>
            </a:r>
          </a:p>
        </p:txBody>
      </p:sp>
      <p:cxnSp>
        <p:nvCxnSpPr>
          <p:cNvPr id="4" name="Straight Connector 3">
            <a:extLst>
              <a:ext uri="{FF2B5EF4-FFF2-40B4-BE49-F238E27FC236}">
                <a16:creationId xmlns:a16="http://schemas.microsoft.com/office/drawing/2014/main" id="{741E0E6F-13FF-6167-AF4F-9E2DF85535D6}"/>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AF295049-2DFC-10FB-8D8F-1ADA9BB6B45D}"/>
              </a:ext>
            </a:extLst>
          </p:cNvPr>
          <p:cNvCxnSpPr>
            <a:cxnSpLocks/>
          </p:cNvCxnSpPr>
          <p:nvPr/>
        </p:nvCxnSpPr>
        <p:spPr>
          <a:xfrm>
            <a:off x="461176" y="302150"/>
            <a:ext cx="0" cy="213996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D44533E2-D5FA-7910-E4D6-B063E7B26D69}"/>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22E19DB-C35A-F2D4-5398-49DD5AA1B43B}"/>
              </a:ext>
            </a:extLst>
          </p:cNvPr>
          <p:cNvCxnSpPr>
            <a:cxnSpLocks/>
          </p:cNvCxnSpPr>
          <p:nvPr/>
        </p:nvCxnSpPr>
        <p:spPr>
          <a:xfrm flipH="1">
            <a:off x="461176" y="6551875"/>
            <a:ext cx="1146578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5054DA0-7CF1-56FF-9426-2C390838EEDE}"/>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0" name="Picture 9" descr="A picture containing drawing&#10;&#10;Description automatically generated">
            <a:extLst>
              <a:ext uri="{FF2B5EF4-FFF2-40B4-BE49-F238E27FC236}">
                <a16:creationId xmlns:a16="http://schemas.microsoft.com/office/drawing/2014/main" id="{BE4A6CD5-9E8C-F31E-96A9-F559750DD01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1360"/>
          <a:stretch/>
        </p:blipFill>
        <p:spPr>
          <a:xfrm flipH="1">
            <a:off x="4229268" y="2690175"/>
            <a:ext cx="3497384" cy="3779552"/>
          </a:xfrm>
          <a:prstGeom prst="rect">
            <a:avLst/>
          </a:prstGeom>
        </p:spPr>
      </p:pic>
      <p:pic>
        <p:nvPicPr>
          <p:cNvPr id="12" name="Picture 11">
            <a:extLst>
              <a:ext uri="{FF2B5EF4-FFF2-40B4-BE49-F238E27FC236}">
                <a16:creationId xmlns:a16="http://schemas.microsoft.com/office/drawing/2014/main" id="{45D7CBE9-176E-3EB6-D9DF-AE5DA464AEBE}"/>
              </a:ext>
            </a:extLst>
          </p:cNvPr>
          <p:cNvPicPr>
            <a:picLocks noChangeAspect="1"/>
          </p:cNvPicPr>
          <p:nvPr/>
        </p:nvPicPr>
        <p:blipFill>
          <a:blip r:embed="rId3"/>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bedroom, room&#10;&#10;Description automatically generated">
            <a:extLst>
              <a:ext uri="{FF2B5EF4-FFF2-40B4-BE49-F238E27FC236}">
                <a16:creationId xmlns:a16="http://schemas.microsoft.com/office/drawing/2014/main" id="{4DCFBC08-F4F8-3044-BCCA-109BFB0FEA4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7096" y="372872"/>
            <a:ext cx="13402033" cy="6035040"/>
          </a:xfrm>
          <a:prstGeom prst="rect">
            <a:avLst/>
          </a:prstGeom>
        </p:spPr>
      </p:pic>
    </p:spTree>
    <p:extLst>
      <p:ext uri="{BB962C8B-B14F-4D97-AF65-F5344CB8AC3E}">
        <p14:creationId xmlns:p14="http://schemas.microsoft.com/office/powerpoint/2010/main" val="429125435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lock, drawing&#10;&#10;Description automatically generated">
            <a:extLst>
              <a:ext uri="{FF2B5EF4-FFF2-40B4-BE49-F238E27FC236}">
                <a16:creationId xmlns:a16="http://schemas.microsoft.com/office/drawing/2014/main" id="{B0010E37-4BD6-1A49-A028-E4CABA2754E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600" y="409415"/>
            <a:ext cx="13411200" cy="6039168"/>
          </a:xfrm>
          <a:prstGeom prst="rect">
            <a:avLst/>
          </a:prstGeom>
        </p:spPr>
      </p:pic>
    </p:spTree>
    <p:extLst>
      <p:ext uri="{BB962C8B-B14F-4D97-AF65-F5344CB8AC3E}">
        <p14:creationId xmlns:p14="http://schemas.microsoft.com/office/powerpoint/2010/main" val="280880362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282225"/>
            <a:ext cx="5805370" cy="255454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SA" sz="8000" dirty="0">
                <a:ln/>
                <a:solidFill>
                  <a:srgbClr val="7030A0"/>
                </a:solidFill>
                <a:latin typeface="Tahoma" panose="020B0604030504040204" pitchFamily="34" charset="0"/>
                <a:ea typeface="Tahoma" panose="020B0604030504040204" pitchFamily="34" charset="0"/>
              </a:rPr>
              <a:t>الله خلقني</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الله خلقني لانو حبني.mp3" descr="الله خلقني لانو حبني.mp3">
            <a:hlinkClick r:id="" action="ppaction://media"/>
            <a:extLst>
              <a:ext uri="{FF2B5EF4-FFF2-40B4-BE49-F238E27FC236}">
                <a16:creationId xmlns:a16="http://schemas.microsoft.com/office/drawing/2014/main" id="{5FF3B3EC-82A4-8B44-912D-1BA7B1158CE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49054" y="399560"/>
            <a:ext cx="812800" cy="812800"/>
          </a:xfrm>
          <a:prstGeom prst="rect">
            <a:avLst/>
          </a:prstGeom>
        </p:spPr>
      </p:pic>
    </p:spTree>
    <p:extLst>
      <p:ext uri="{BB962C8B-B14F-4D97-AF65-F5344CB8AC3E}">
        <p14:creationId xmlns:p14="http://schemas.microsoft.com/office/powerpoint/2010/main" val="25180563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audio>
              <p:cMediaNode vol="80000" numSld="9">
                <p:cTn id="2" fill="hold" display="0">
                  <p:stCondLst>
                    <p:cond delay="indefinite"/>
                  </p:stCondLst>
                  <p:endCondLst>
                    <p:cond evt="onStopAudio" delay="0">
                      <p:tgtEl>
                        <p:sldTgt/>
                      </p:tgtEl>
                    </p:cond>
                  </p:endCondLst>
                </p:cTn>
                <p:tgtEl>
                  <p:spTgt spid="4"/>
                </p:tgtEl>
              </p:cMediaNode>
            </p:audio>
            <p:seq concurrent="1" nextAc="seek">
              <p:cTn id="3" restart="whenNotActive" fill="hold" evtFilter="cancelBubble" nodeType="interactiveSeq">
                <p:stCondLst>
                  <p:cond evt="onClick" delay="0">
                    <p:tgtEl>
                      <p:spTgt spid="18"/>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 fill="hold"/>
                                        <p:tgtEl>
                                          <p:spTgt spid="4"/>
                                        </p:tgtEl>
                                      </p:cBhvr>
                                    </p:cmd>
                                  </p:childTnLst>
                                </p:cTn>
                              </p:par>
                            </p:childTnLst>
                          </p:cTn>
                        </p:par>
                      </p:childTnLst>
                    </p:cTn>
                  </p:par>
                </p:childTnLst>
              </p:cTn>
              <p:nextCondLst>
                <p:cond evt="onClick" delay="0">
                  <p:tgtEl>
                    <p:spTgt spid="18"/>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food, umbrella&#10;&#10;Description automatically generated">
            <a:extLst>
              <a:ext uri="{FF2B5EF4-FFF2-40B4-BE49-F238E27FC236}">
                <a16:creationId xmlns:a16="http://schemas.microsoft.com/office/drawing/2014/main" id="{8D203B45-B53B-894D-B9D5-360229BFF48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600" y="399255"/>
            <a:ext cx="13411200" cy="6039168"/>
          </a:xfrm>
          <a:prstGeom prst="rect">
            <a:avLst/>
          </a:prstGeom>
        </p:spPr>
      </p:pic>
    </p:spTree>
    <p:extLst>
      <p:ext uri="{BB962C8B-B14F-4D97-AF65-F5344CB8AC3E}">
        <p14:creationId xmlns:p14="http://schemas.microsoft.com/office/powerpoint/2010/main" val="204071665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oy, doll, drawing, room&#10;&#10;Description automatically generated">
            <a:extLst>
              <a:ext uri="{FF2B5EF4-FFF2-40B4-BE49-F238E27FC236}">
                <a16:creationId xmlns:a16="http://schemas.microsoft.com/office/drawing/2014/main" id="{3998658F-C9C1-C14E-90F5-85A023B2E7E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5200" y="409415"/>
            <a:ext cx="13411200" cy="6039168"/>
          </a:xfrm>
          <a:prstGeom prst="rect">
            <a:avLst/>
          </a:prstGeom>
        </p:spPr>
      </p:pic>
    </p:spTree>
    <p:extLst>
      <p:ext uri="{BB962C8B-B14F-4D97-AF65-F5344CB8AC3E}">
        <p14:creationId xmlns:p14="http://schemas.microsoft.com/office/powerpoint/2010/main" val="265687735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bedroom, clock, room, drawing&#10;&#10;Description automatically generated">
            <a:extLst>
              <a:ext uri="{FF2B5EF4-FFF2-40B4-BE49-F238E27FC236}">
                <a16:creationId xmlns:a16="http://schemas.microsoft.com/office/drawing/2014/main" id="{4B65FE82-FDDC-C648-B1E0-E295D2F9CAE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600" y="409416"/>
            <a:ext cx="13411200" cy="6039168"/>
          </a:xfrm>
          <a:prstGeom prst="rect">
            <a:avLst/>
          </a:prstGeom>
        </p:spPr>
      </p:pic>
    </p:spTree>
    <p:extLst>
      <p:ext uri="{BB962C8B-B14F-4D97-AF65-F5344CB8AC3E}">
        <p14:creationId xmlns:p14="http://schemas.microsoft.com/office/powerpoint/2010/main" val="32256248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050403C-68F7-A54E-A4A7-75AFAF2757B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8960" y="409415"/>
            <a:ext cx="13411200" cy="6039168"/>
          </a:xfrm>
          <a:prstGeom prst="rect">
            <a:avLst/>
          </a:prstGeom>
        </p:spPr>
      </p:pic>
    </p:spTree>
    <p:extLst>
      <p:ext uri="{BB962C8B-B14F-4D97-AF65-F5344CB8AC3E}">
        <p14:creationId xmlns:p14="http://schemas.microsoft.com/office/powerpoint/2010/main" val="49263698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lock&#10;&#10;Description automatically generated">
            <a:extLst>
              <a:ext uri="{FF2B5EF4-FFF2-40B4-BE49-F238E27FC236}">
                <a16:creationId xmlns:a16="http://schemas.microsoft.com/office/drawing/2014/main" id="{3A7D1485-98A9-C44C-9683-A8EA7533136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600" y="409416"/>
            <a:ext cx="13411200" cy="6039168"/>
          </a:xfrm>
          <a:prstGeom prst="rect">
            <a:avLst/>
          </a:prstGeom>
        </p:spPr>
      </p:pic>
    </p:spTree>
    <p:extLst>
      <p:ext uri="{BB962C8B-B14F-4D97-AF65-F5344CB8AC3E}">
        <p14:creationId xmlns:p14="http://schemas.microsoft.com/office/powerpoint/2010/main" val="249065065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E14E930B-66EB-8941-B349-73B1AB9EE33A}"/>
              </a:ext>
            </a:extLst>
          </p:cNvPr>
          <p:cNvSpPr/>
          <p:nvPr/>
        </p:nvSpPr>
        <p:spPr>
          <a:xfrm>
            <a:off x="790074" y="1474572"/>
            <a:ext cx="10611852" cy="470898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الآية:</a:t>
            </a:r>
          </a:p>
          <a:p>
            <a:pPr algn="ctr"/>
            <a:r>
              <a:rPr lang="ar-SA" sz="6000" dirty="0">
                <a:ln/>
                <a:solidFill>
                  <a:srgbClr val="7030A0"/>
                </a:solidFill>
                <a:latin typeface="Tahoma" panose="020B0604030504040204" pitchFamily="34" charset="0"/>
                <a:ea typeface="Tahoma" panose="020B0604030504040204" pitchFamily="34" charset="0"/>
              </a:rPr>
              <a:t>" </a:t>
            </a:r>
            <a:r>
              <a:rPr lang="ar-LB" sz="6000" dirty="0">
                <a:ln/>
                <a:solidFill>
                  <a:srgbClr val="7030A0"/>
                </a:solidFill>
                <a:latin typeface="Tahoma" panose="020B0604030504040204" pitchFamily="34" charset="0"/>
                <a:ea typeface="Tahoma" panose="020B0604030504040204" pitchFamily="34" charset="0"/>
              </a:rPr>
              <a:t>أُجْرَةَ الْخَطِيَّةِ هِيَ مَوْتٌ، وَأَمَّا هِبَةُ اللهِ فَهِيَ حَيَاةٌ أَبَدِيَّةٌ بِالْمَسِيحِ يَسُوعَ رَبِّنَا</a:t>
            </a:r>
            <a:r>
              <a:rPr lang="ar-SA" sz="6000" dirty="0">
                <a:ln/>
                <a:solidFill>
                  <a:srgbClr val="7030A0"/>
                </a:solidFill>
                <a:latin typeface="Tahoma" panose="020B0604030504040204" pitchFamily="34" charset="0"/>
                <a:ea typeface="Tahoma" panose="020B0604030504040204" pitchFamily="34" charset="0"/>
              </a:rPr>
              <a:t>"</a:t>
            </a:r>
          </a:p>
          <a:p>
            <a:pPr algn="ctr"/>
            <a:endParaRPr lang="en-US" sz="6000" dirty="0">
              <a:ln/>
              <a:solidFill>
                <a:srgbClr val="7030A0"/>
              </a:solidFill>
              <a:latin typeface="Tahoma" panose="020B0604030504040204" pitchFamily="34" charset="0"/>
              <a:ea typeface="Tahoma" panose="020B0604030504040204" pitchFamily="34" charset="0"/>
            </a:endParaRPr>
          </a:p>
          <a:p>
            <a:pPr algn="ctr"/>
            <a:r>
              <a:rPr lang="ar-SA" sz="4800" b="1" dirty="0">
                <a:ln/>
                <a:solidFill>
                  <a:srgbClr val="7030A0"/>
                </a:solidFill>
                <a:latin typeface="Tahoma" panose="020B0604030504040204" pitchFamily="34" charset="0"/>
                <a:ea typeface="Tahoma" panose="020B0604030504040204" pitchFamily="34" charset="0"/>
              </a:rPr>
              <a:t>رومية ٦: ٢٣</a:t>
            </a:r>
            <a:endParaRPr lang="en-US" sz="4800" b="1" dirty="0">
              <a:ln/>
              <a:solidFill>
                <a:srgbClr val="7030A0"/>
              </a:solidFill>
              <a:latin typeface="Tahoma" panose="020B0604030504040204" pitchFamily="34" charset="0"/>
              <a:ea typeface="Tahoma" panose="020B0604030504040204" pitchFamily="34" charset="0"/>
            </a:endParaRPr>
          </a:p>
        </p:txBody>
      </p:sp>
      <p:pic>
        <p:nvPicPr>
          <p:cNvPr id="14" name="Picture 13" descr="A picture containing drawing&#10;&#10;Description automatically generated">
            <a:extLst>
              <a:ext uri="{FF2B5EF4-FFF2-40B4-BE49-F238E27FC236}">
                <a16:creationId xmlns:a16="http://schemas.microsoft.com/office/drawing/2014/main" id="{9B23FE22-716D-3A4D-991C-86901E3EF6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8698" y="4261935"/>
            <a:ext cx="2532234" cy="2242985"/>
          </a:xfrm>
          <a:prstGeom prst="rect">
            <a:avLst/>
          </a:prstGeom>
        </p:spPr>
      </p:pic>
      <p:cxnSp>
        <p:nvCxnSpPr>
          <p:cNvPr id="15" name="Straight Connector 14">
            <a:extLst>
              <a:ext uri="{FF2B5EF4-FFF2-40B4-BE49-F238E27FC236}">
                <a16:creationId xmlns:a16="http://schemas.microsoft.com/office/drawing/2014/main" id="{4A8F18E7-2476-EA4A-A1CC-1C5DAF09DD5C}"/>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CEB05AD-280E-DF4D-A07B-0B993C500853}"/>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9150AEBB-72A7-DA42-92F8-473C9B97D49E}"/>
              </a:ext>
            </a:extLst>
          </p:cNvPr>
          <p:cNvCxnSpPr>
            <a:cxnSpLocks/>
          </p:cNvCxnSpPr>
          <p:nvPr/>
        </p:nvCxnSpPr>
        <p:spPr>
          <a:xfrm>
            <a:off x="453224"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8DF53416-C00B-D745-B49E-C35A7AC217AA}"/>
              </a:ext>
            </a:extLst>
          </p:cNvPr>
          <p:cNvCxnSpPr>
            <a:cxnSpLocks/>
          </p:cNvCxnSpPr>
          <p:nvPr/>
        </p:nvCxnSpPr>
        <p:spPr>
          <a:xfrm flipH="1">
            <a:off x="461176" y="6551875"/>
            <a:ext cx="1146578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6A5E65A2-AEFC-394A-9D5C-D555E8EAECF0}"/>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49B6FE2C-3644-FF11-1EB4-DAFD613C4EE8}"/>
              </a:ext>
            </a:extLst>
          </p:cNvPr>
          <p:cNvPicPr>
            <a:picLocks noChangeAspect="1"/>
          </p:cNvPicPr>
          <p:nvPr/>
        </p:nvPicPr>
        <p:blipFill>
          <a:blip r:embed="rId4"/>
          <a:stretch>
            <a:fillRect/>
          </a:stretch>
        </p:blipFill>
        <p:spPr>
          <a:xfrm>
            <a:off x="9000436" y="0"/>
            <a:ext cx="3191564" cy="2355374"/>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3E445AA-81E5-8D41-9E91-D025C8F6F9BC}"/>
              </a:ext>
            </a:extLst>
          </p:cNvPr>
          <p:cNvPicPr>
            <a:picLocks noChangeAspect="1"/>
          </p:cNvPicPr>
          <p:nvPr/>
        </p:nvPicPr>
        <p:blipFill>
          <a:blip r:embed="rId3"/>
          <a:stretch>
            <a:fillRect/>
          </a:stretch>
        </p:blipFill>
        <p:spPr>
          <a:xfrm>
            <a:off x="2546920" y="98955"/>
            <a:ext cx="2100767" cy="6662787"/>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1864325"/>
            <a:ext cx="0" cy="47034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855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4647687" y="2846004"/>
            <a:ext cx="6659309" cy="120032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DDD08BB0-F2D1-67B0-7D23-331E643C1E4A}"/>
              </a:ext>
            </a:extLst>
          </p:cNvPr>
          <p:cNvPicPr>
            <a:picLocks noChangeAspect="1"/>
          </p:cNvPicPr>
          <p:nvPr/>
        </p:nvPicPr>
        <p:blipFill>
          <a:blip r:embed="rId4"/>
          <a:stretch>
            <a:fillRect/>
          </a:stretch>
        </p:blipFill>
        <p:spPr>
          <a:xfrm>
            <a:off x="9132849" y="0"/>
            <a:ext cx="3059151" cy="2257653"/>
          </a:xfrm>
          <a:prstGeom prst="rect">
            <a:avLst/>
          </a:prstGeom>
        </p:spPr>
      </p:pic>
    </p:spTree>
    <p:extLst>
      <p:ext uri="{BB962C8B-B14F-4D97-AF65-F5344CB8AC3E}">
        <p14:creationId xmlns:p14="http://schemas.microsoft.com/office/powerpoint/2010/main" val="312785518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4" y="302150"/>
            <a:ext cx="9705587" cy="7951"/>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1864325"/>
            <a:ext cx="0" cy="47034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855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596192"/>
            <a:ext cx="0" cy="497158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101088" y="302150"/>
            <a:ext cx="6659309" cy="101566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000" b="1" dirty="0">
                <a:ln/>
                <a:solidFill>
                  <a:srgbClr val="00B050"/>
                </a:solidFill>
                <a:latin typeface="Tahoma" panose="020B0604030504040204" pitchFamily="34" charset="0"/>
                <a:ea typeface="Tahoma" panose="020B0604030504040204" pitchFamily="34" charset="0"/>
              </a:rPr>
              <a:t>لعبة لحفظ الآية</a:t>
            </a:r>
          </a:p>
        </p:txBody>
      </p:sp>
      <p:grpSp>
        <p:nvGrpSpPr>
          <p:cNvPr id="2" name="Group 1">
            <a:extLst>
              <a:ext uri="{FF2B5EF4-FFF2-40B4-BE49-F238E27FC236}">
                <a16:creationId xmlns:a16="http://schemas.microsoft.com/office/drawing/2014/main" id="{55D2D5E0-E24C-D74D-95C4-95AF43B6E6AA}"/>
              </a:ext>
            </a:extLst>
          </p:cNvPr>
          <p:cNvGrpSpPr/>
          <p:nvPr/>
        </p:nvGrpSpPr>
        <p:grpSpPr>
          <a:xfrm>
            <a:off x="9845346" y="1444065"/>
            <a:ext cx="626932" cy="923330"/>
            <a:chOff x="8367435" y="2598173"/>
            <a:chExt cx="626932" cy="923330"/>
          </a:xfrm>
        </p:grpSpPr>
        <p:sp>
          <p:nvSpPr>
            <p:cNvPr id="10" name="Oval 9">
              <a:extLst>
                <a:ext uri="{FF2B5EF4-FFF2-40B4-BE49-F238E27FC236}">
                  <a16:creationId xmlns:a16="http://schemas.microsoft.com/office/drawing/2014/main" id="{422D4227-745D-1C4C-9B9F-BE51538AC815}"/>
                </a:ext>
              </a:extLst>
            </p:cNvPr>
            <p:cNvSpPr/>
            <p:nvPr/>
          </p:nvSpPr>
          <p:spPr>
            <a:xfrm>
              <a:off x="8367435" y="275030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3" name="Rectangle 12">
              <a:extLst>
                <a:ext uri="{FF2B5EF4-FFF2-40B4-BE49-F238E27FC236}">
                  <a16:creationId xmlns:a16="http://schemas.microsoft.com/office/drawing/2014/main" id="{41AE1A6A-C1C1-2545-AE88-CF755714564B}"/>
                </a:ext>
              </a:extLst>
            </p:cNvPr>
            <p:cNvSpPr/>
            <p:nvPr/>
          </p:nvSpPr>
          <p:spPr>
            <a:xfrm>
              <a:off x="8489238" y="259817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grpSp>
      <p:pic>
        <p:nvPicPr>
          <p:cNvPr id="7" name="Picture 6" descr="A close up of a logo&#10;&#10;Description automatically generated">
            <a:extLst>
              <a:ext uri="{FF2B5EF4-FFF2-40B4-BE49-F238E27FC236}">
                <a16:creationId xmlns:a16="http://schemas.microsoft.com/office/drawing/2014/main" id="{7B4241CC-66EB-6743-BBD5-42100FAC5EF2}"/>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a:xfrm rot="16200000">
            <a:off x="9726337" y="1048915"/>
            <a:ext cx="715081" cy="3232289"/>
          </a:xfrm>
          <a:prstGeom prst="rect">
            <a:avLst/>
          </a:prstGeom>
        </p:spPr>
      </p:pic>
      <p:grpSp>
        <p:nvGrpSpPr>
          <p:cNvPr id="18" name="Group 17">
            <a:extLst>
              <a:ext uri="{FF2B5EF4-FFF2-40B4-BE49-F238E27FC236}">
                <a16:creationId xmlns:a16="http://schemas.microsoft.com/office/drawing/2014/main" id="{BCBF50E9-A6C4-F34D-B6B7-D76AEB60D58A}"/>
              </a:ext>
            </a:extLst>
          </p:cNvPr>
          <p:cNvGrpSpPr/>
          <p:nvPr/>
        </p:nvGrpSpPr>
        <p:grpSpPr>
          <a:xfrm>
            <a:off x="7156913" y="1444065"/>
            <a:ext cx="626932" cy="923330"/>
            <a:chOff x="8367435" y="2598173"/>
            <a:chExt cx="626932" cy="923330"/>
          </a:xfrm>
        </p:grpSpPr>
        <p:sp>
          <p:nvSpPr>
            <p:cNvPr id="20" name="Oval 19">
              <a:extLst>
                <a:ext uri="{FF2B5EF4-FFF2-40B4-BE49-F238E27FC236}">
                  <a16:creationId xmlns:a16="http://schemas.microsoft.com/office/drawing/2014/main" id="{445352A3-6AC0-084C-976F-AED847D7AFE6}"/>
                </a:ext>
              </a:extLst>
            </p:cNvPr>
            <p:cNvSpPr/>
            <p:nvPr/>
          </p:nvSpPr>
          <p:spPr>
            <a:xfrm>
              <a:off x="8367435" y="275030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1" name="Rectangle 20">
              <a:extLst>
                <a:ext uri="{FF2B5EF4-FFF2-40B4-BE49-F238E27FC236}">
                  <a16:creationId xmlns:a16="http://schemas.microsoft.com/office/drawing/2014/main" id="{41B57C8C-8D42-7849-98A3-67F9507CAD9E}"/>
                </a:ext>
              </a:extLst>
            </p:cNvPr>
            <p:cNvSpPr/>
            <p:nvPr/>
          </p:nvSpPr>
          <p:spPr>
            <a:xfrm>
              <a:off x="8489238" y="259817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grpSp>
      <p:pic>
        <p:nvPicPr>
          <p:cNvPr id="9" name="Picture 8" descr="A close up of a piece of paper&#10;&#10;Description automatically generated">
            <a:extLst>
              <a:ext uri="{FF2B5EF4-FFF2-40B4-BE49-F238E27FC236}">
                <a16:creationId xmlns:a16="http://schemas.microsoft.com/office/drawing/2014/main" id="{78C36F42-392B-0D45-87B2-8445DCFD2543}"/>
              </a:ext>
            </a:extLst>
          </p:cNvPr>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a:ext>
            </a:extLst>
          </a:blip>
          <a:srcRect/>
          <a:stretch/>
        </p:blipFill>
        <p:spPr>
          <a:xfrm>
            <a:off x="5948825" y="2257409"/>
            <a:ext cx="2307876" cy="1574713"/>
          </a:xfrm>
          <a:prstGeom prst="rect">
            <a:avLst/>
          </a:prstGeom>
        </p:spPr>
      </p:pic>
      <p:pic>
        <p:nvPicPr>
          <p:cNvPr id="15" name="Picture 14" descr="A close up of text on a black background&#10;&#10;Description automatically generated">
            <a:extLst>
              <a:ext uri="{FF2B5EF4-FFF2-40B4-BE49-F238E27FC236}">
                <a16:creationId xmlns:a16="http://schemas.microsoft.com/office/drawing/2014/main" id="{DB592B0A-E6FC-FF44-9E92-FFF17B54DB44}"/>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rot="10800000">
            <a:off x="2987676" y="2278986"/>
            <a:ext cx="2655189" cy="1572285"/>
          </a:xfrm>
          <a:prstGeom prst="rect">
            <a:avLst/>
          </a:prstGeom>
        </p:spPr>
      </p:pic>
      <p:grpSp>
        <p:nvGrpSpPr>
          <p:cNvPr id="25" name="Group 24">
            <a:extLst>
              <a:ext uri="{FF2B5EF4-FFF2-40B4-BE49-F238E27FC236}">
                <a16:creationId xmlns:a16="http://schemas.microsoft.com/office/drawing/2014/main" id="{1EA948D6-51DE-5048-9E45-EE45E81CBA8F}"/>
              </a:ext>
            </a:extLst>
          </p:cNvPr>
          <p:cNvGrpSpPr/>
          <p:nvPr/>
        </p:nvGrpSpPr>
        <p:grpSpPr>
          <a:xfrm>
            <a:off x="4095023" y="1444065"/>
            <a:ext cx="626932" cy="923330"/>
            <a:chOff x="8367435" y="2598173"/>
            <a:chExt cx="626932" cy="923330"/>
          </a:xfrm>
        </p:grpSpPr>
        <p:sp>
          <p:nvSpPr>
            <p:cNvPr id="26" name="Oval 25">
              <a:extLst>
                <a:ext uri="{FF2B5EF4-FFF2-40B4-BE49-F238E27FC236}">
                  <a16:creationId xmlns:a16="http://schemas.microsoft.com/office/drawing/2014/main" id="{424489F5-D56C-1544-B78C-47C3BC7E048D}"/>
                </a:ext>
              </a:extLst>
            </p:cNvPr>
            <p:cNvSpPr/>
            <p:nvPr/>
          </p:nvSpPr>
          <p:spPr>
            <a:xfrm>
              <a:off x="8367435" y="275030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8" name="Rectangle 27">
              <a:extLst>
                <a:ext uri="{FF2B5EF4-FFF2-40B4-BE49-F238E27FC236}">
                  <a16:creationId xmlns:a16="http://schemas.microsoft.com/office/drawing/2014/main" id="{403A3844-A3DA-E84E-B5EE-5E83051C1D92}"/>
                </a:ext>
              </a:extLst>
            </p:cNvPr>
            <p:cNvSpPr/>
            <p:nvPr/>
          </p:nvSpPr>
          <p:spPr>
            <a:xfrm>
              <a:off x="8489238" y="259817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٣</a:t>
              </a:r>
              <a:endParaRPr lang="en-US" sz="5400" b="1" dirty="0">
                <a:ln/>
                <a:solidFill>
                  <a:schemeClr val="bg1"/>
                </a:solidFill>
                <a:latin typeface="Tahoma" panose="020B0604030504040204" pitchFamily="34" charset="0"/>
                <a:ea typeface="Tahoma" panose="020B0604030504040204" pitchFamily="34" charset="0"/>
              </a:endParaRPr>
            </a:p>
          </p:txBody>
        </p:sp>
      </p:grpSp>
      <p:pic>
        <p:nvPicPr>
          <p:cNvPr id="17" name="Picture 16" descr="A picture containing game, white&#10;&#10;Description automatically generated">
            <a:extLst>
              <a:ext uri="{FF2B5EF4-FFF2-40B4-BE49-F238E27FC236}">
                <a16:creationId xmlns:a16="http://schemas.microsoft.com/office/drawing/2014/main" id="{A8F8FBD8-2F48-8846-8B9C-FFBD7C870518}"/>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rot="16200000">
            <a:off x="779875" y="2159709"/>
            <a:ext cx="1625032" cy="1810839"/>
          </a:xfrm>
          <a:prstGeom prst="rect">
            <a:avLst/>
          </a:prstGeom>
        </p:spPr>
      </p:pic>
      <p:grpSp>
        <p:nvGrpSpPr>
          <p:cNvPr id="30" name="Group 29">
            <a:extLst>
              <a:ext uri="{FF2B5EF4-FFF2-40B4-BE49-F238E27FC236}">
                <a16:creationId xmlns:a16="http://schemas.microsoft.com/office/drawing/2014/main" id="{5324019D-8617-654C-B66D-6732E97B7DE3}"/>
              </a:ext>
            </a:extLst>
          </p:cNvPr>
          <p:cNvGrpSpPr/>
          <p:nvPr/>
        </p:nvGrpSpPr>
        <p:grpSpPr>
          <a:xfrm>
            <a:off x="1278925" y="1444065"/>
            <a:ext cx="626932" cy="923330"/>
            <a:chOff x="8367435" y="2598173"/>
            <a:chExt cx="626932" cy="923330"/>
          </a:xfrm>
        </p:grpSpPr>
        <p:sp>
          <p:nvSpPr>
            <p:cNvPr id="32" name="Oval 31">
              <a:extLst>
                <a:ext uri="{FF2B5EF4-FFF2-40B4-BE49-F238E27FC236}">
                  <a16:creationId xmlns:a16="http://schemas.microsoft.com/office/drawing/2014/main" id="{15796953-BBC6-0347-AA62-626F3AC316FA}"/>
                </a:ext>
              </a:extLst>
            </p:cNvPr>
            <p:cNvSpPr/>
            <p:nvPr/>
          </p:nvSpPr>
          <p:spPr>
            <a:xfrm>
              <a:off x="8367435" y="275030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4" name="Rectangle 33">
              <a:extLst>
                <a:ext uri="{FF2B5EF4-FFF2-40B4-BE49-F238E27FC236}">
                  <a16:creationId xmlns:a16="http://schemas.microsoft.com/office/drawing/2014/main" id="{1965DE48-E93B-2D42-B609-7DC9E23FEC48}"/>
                </a:ext>
              </a:extLst>
            </p:cNvPr>
            <p:cNvSpPr/>
            <p:nvPr/>
          </p:nvSpPr>
          <p:spPr>
            <a:xfrm>
              <a:off x="8489238" y="259817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٤</a:t>
              </a:r>
              <a:endParaRPr lang="en-US" sz="5400" b="1" dirty="0">
                <a:ln/>
                <a:solidFill>
                  <a:schemeClr val="bg1"/>
                </a:solidFill>
                <a:latin typeface="Tahoma" panose="020B0604030504040204" pitchFamily="34" charset="0"/>
                <a:ea typeface="Tahoma" panose="020B0604030504040204" pitchFamily="34" charset="0"/>
              </a:endParaRPr>
            </a:p>
          </p:txBody>
        </p:sp>
      </p:grpSp>
      <p:pic>
        <p:nvPicPr>
          <p:cNvPr id="24" name="Picture 23" descr="A close up of text on a white background&#10;&#10;Description automatically generated">
            <a:extLst>
              <a:ext uri="{FF2B5EF4-FFF2-40B4-BE49-F238E27FC236}">
                <a16:creationId xmlns:a16="http://schemas.microsoft.com/office/drawing/2014/main" id="{0EF519B1-83BE-1342-9383-2C13D55CB58A}"/>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rot="16200000">
            <a:off x="9270420" y="4095987"/>
            <a:ext cx="2048502" cy="2694294"/>
          </a:xfrm>
          <a:prstGeom prst="rect">
            <a:avLst/>
          </a:prstGeom>
        </p:spPr>
      </p:pic>
      <p:grpSp>
        <p:nvGrpSpPr>
          <p:cNvPr id="35" name="Group 34">
            <a:extLst>
              <a:ext uri="{FF2B5EF4-FFF2-40B4-BE49-F238E27FC236}">
                <a16:creationId xmlns:a16="http://schemas.microsoft.com/office/drawing/2014/main" id="{2B9EC7FD-A497-5F40-BA20-97AAC1B6386F}"/>
              </a:ext>
            </a:extLst>
          </p:cNvPr>
          <p:cNvGrpSpPr/>
          <p:nvPr/>
        </p:nvGrpSpPr>
        <p:grpSpPr>
          <a:xfrm>
            <a:off x="10037008" y="3550641"/>
            <a:ext cx="626932" cy="923330"/>
            <a:chOff x="8367435" y="2598173"/>
            <a:chExt cx="626932" cy="923330"/>
          </a:xfrm>
        </p:grpSpPr>
        <p:sp>
          <p:nvSpPr>
            <p:cNvPr id="36" name="Oval 35">
              <a:extLst>
                <a:ext uri="{FF2B5EF4-FFF2-40B4-BE49-F238E27FC236}">
                  <a16:creationId xmlns:a16="http://schemas.microsoft.com/office/drawing/2014/main" id="{C522986C-A36D-EB42-A519-236ECE160642}"/>
                </a:ext>
              </a:extLst>
            </p:cNvPr>
            <p:cNvSpPr/>
            <p:nvPr/>
          </p:nvSpPr>
          <p:spPr>
            <a:xfrm>
              <a:off x="8367435" y="275030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7" name="Rectangle 36">
              <a:extLst>
                <a:ext uri="{FF2B5EF4-FFF2-40B4-BE49-F238E27FC236}">
                  <a16:creationId xmlns:a16="http://schemas.microsoft.com/office/drawing/2014/main" id="{A316A5D2-6DC4-6B43-8A6F-A0760235981C}"/>
                </a:ext>
              </a:extLst>
            </p:cNvPr>
            <p:cNvSpPr/>
            <p:nvPr/>
          </p:nvSpPr>
          <p:spPr>
            <a:xfrm>
              <a:off x="8489238" y="259817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٥</a:t>
              </a:r>
              <a:endParaRPr lang="en-US" sz="5400" b="1" dirty="0">
                <a:ln/>
                <a:solidFill>
                  <a:schemeClr val="bg1"/>
                </a:solidFill>
                <a:latin typeface="Tahoma" panose="020B0604030504040204" pitchFamily="34" charset="0"/>
                <a:ea typeface="Tahoma" panose="020B0604030504040204" pitchFamily="34" charset="0"/>
              </a:endParaRPr>
            </a:p>
          </p:txBody>
        </p:sp>
      </p:grpSp>
      <p:pic>
        <p:nvPicPr>
          <p:cNvPr id="39" name="Picture 38" descr="A picture containing text, drawing&#10;&#10;Description automatically generated">
            <a:extLst>
              <a:ext uri="{FF2B5EF4-FFF2-40B4-BE49-F238E27FC236}">
                <a16:creationId xmlns:a16="http://schemas.microsoft.com/office/drawing/2014/main" id="{361200EE-F3DC-EE46-9C25-44FB7BDD2CA0}"/>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rot="10800000">
            <a:off x="6020474" y="4701306"/>
            <a:ext cx="2417859" cy="1722727"/>
          </a:xfrm>
          <a:prstGeom prst="rect">
            <a:avLst/>
          </a:prstGeom>
        </p:spPr>
      </p:pic>
      <p:grpSp>
        <p:nvGrpSpPr>
          <p:cNvPr id="40" name="Group 39">
            <a:extLst>
              <a:ext uri="{FF2B5EF4-FFF2-40B4-BE49-F238E27FC236}">
                <a16:creationId xmlns:a16="http://schemas.microsoft.com/office/drawing/2014/main" id="{FF3C0573-2044-EB4A-8E19-3D173181B798}"/>
              </a:ext>
            </a:extLst>
          </p:cNvPr>
          <p:cNvGrpSpPr/>
          <p:nvPr/>
        </p:nvGrpSpPr>
        <p:grpSpPr>
          <a:xfrm>
            <a:off x="7156913" y="3754386"/>
            <a:ext cx="626932" cy="923330"/>
            <a:chOff x="8367435" y="2598173"/>
            <a:chExt cx="626932" cy="923330"/>
          </a:xfrm>
        </p:grpSpPr>
        <p:sp>
          <p:nvSpPr>
            <p:cNvPr id="41" name="Oval 40">
              <a:extLst>
                <a:ext uri="{FF2B5EF4-FFF2-40B4-BE49-F238E27FC236}">
                  <a16:creationId xmlns:a16="http://schemas.microsoft.com/office/drawing/2014/main" id="{7BEF8B3B-C101-264A-9491-40DF829789E3}"/>
                </a:ext>
              </a:extLst>
            </p:cNvPr>
            <p:cNvSpPr/>
            <p:nvPr/>
          </p:nvSpPr>
          <p:spPr>
            <a:xfrm>
              <a:off x="8367435" y="275030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42" name="Rectangle 41">
              <a:extLst>
                <a:ext uri="{FF2B5EF4-FFF2-40B4-BE49-F238E27FC236}">
                  <a16:creationId xmlns:a16="http://schemas.microsoft.com/office/drawing/2014/main" id="{7FF47BDC-D3BC-C341-B484-C3389FAABF35}"/>
                </a:ext>
              </a:extLst>
            </p:cNvPr>
            <p:cNvSpPr/>
            <p:nvPr/>
          </p:nvSpPr>
          <p:spPr>
            <a:xfrm>
              <a:off x="8489238" y="259817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٦</a:t>
              </a:r>
              <a:endParaRPr lang="en-US" sz="5400" b="1" dirty="0">
                <a:ln/>
                <a:solidFill>
                  <a:schemeClr val="bg1"/>
                </a:solidFill>
                <a:latin typeface="Tahoma" panose="020B0604030504040204" pitchFamily="34" charset="0"/>
                <a:ea typeface="Tahoma" panose="020B0604030504040204" pitchFamily="34" charset="0"/>
              </a:endParaRPr>
            </a:p>
          </p:txBody>
        </p:sp>
      </p:grpSp>
      <p:pic>
        <p:nvPicPr>
          <p:cNvPr id="44" name="Picture 43" descr="A picture containing drawing&#10;&#10;Description automatically generated">
            <a:extLst>
              <a:ext uri="{FF2B5EF4-FFF2-40B4-BE49-F238E27FC236}">
                <a16:creationId xmlns:a16="http://schemas.microsoft.com/office/drawing/2014/main" id="{8EE92E47-4D0A-7E40-92EA-4B0967AFA9FE}"/>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rot="16200000">
            <a:off x="3192187" y="4693073"/>
            <a:ext cx="2173008" cy="1512794"/>
          </a:xfrm>
          <a:prstGeom prst="rect">
            <a:avLst/>
          </a:prstGeom>
        </p:spPr>
      </p:pic>
      <p:grpSp>
        <p:nvGrpSpPr>
          <p:cNvPr id="45" name="Group 44">
            <a:extLst>
              <a:ext uri="{FF2B5EF4-FFF2-40B4-BE49-F238E27FC236}">
                <a16:creationId xmlns:a16="http://schemas.microsoft.com/office/drawing/2014/main" id="{7293C25E-2488-E245-8224-EB9488826438}"/>
              </a:ext>
            </a:extLst>
          </p:cNvPr>
          <p:cNvGrpSpPr/>
          <p:nvPr/>
        </p:nvGrpSpPr>
        <p:grpSpPr>
          <a:xfrm>
            <a:off x="4312113" y="3754386"/>
            <a:ext cx="626932" cy="923330"/>
            <a:chOff x="8367435" y="2598173"/>
            <a:chExt cx="626932" cy="923330"/>
          </a:xfrm>
        </p:grpSpPr>
        <p:sp>
          <p:nvSpPr>
            <p:cNvPr id="46" name="Oval 45">
              <a:extLst>
                <a:ext uri="{FF2B5EF4-FFF2-40B4-BE49-F238E27FC236}">
                  <a16:creationId xmlns:a16="http://schemas.microsoft.com/office/drawing/2014/main" id="{89E68DE1-EB2B-514F-9A0D-ACDF149B19AF}"/>
                </a:ext>
              </a:extLst>
            </p:cNvPr>
            <p:cNvSpPr/>
            <p:nvPr/>
          </p:nvSpPr>
          <p:spPr>
            <a:xfrm>
              <a:off x="8367435" y="275030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47" name="Rectangle 46">
              <a:extLst>
                <a:ext uri="{FF2B5EF4-FFF2-40B4-BE49-F238E27FC236}">
                  <a16:creationId xmlns:a16="http://schemas.microsoft.com/office/drawing/2014/main" id="{8051B1C3-6C91-7647-BC4D-198609B86D24}"/>
                </a:ext>
              </a:extLst>
            </p:cNvPr>
            <p:cNvSpPr/>
            <p:nvPr/>
          </p:nvSpPr>
          <p:spPr>
            <a:xfrm>
              <a:off x="8489238" y="259817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٧</a:t>
              </a:r>
              <a:endParaRPr lang="en-US" sz="5400" b="1" dirty="0">
                <a:ln/>
                <a:solidFill>
                  <a:schemeClr val="bg1"/>
                </a:solidFill>
                <a:latin typeface="Tahoma" panose="020B0604030504040204" pitchFamily="34" charset="0"/>
                <a:ea typeface="Tahoma" panose="020B0604030504040204" pitchFamily="34" charset="0"/>
              </a:endParaRPr>
            </a:p>
          </p:txBody>
        </p:sp>
      </p:grpSp>
      <p:grpSp>
        <p:nvGrpSpPr>
          <p:cNvPr id="49" name="Group 48">
            <a:extLst>
              <a:ext uri="{FF2B5EF4-FFF2-40B4-BE49-F238E27FC236}">
                <a16:creationId xmlns:a16="http://schemas.microsoft.com/office/drawing/2014/main" id="{7E009CC8-EF00-114F-9FC6-E35E79D6DF73}"/>
              </a:ext>
            </a:extLst>
          </p:cNvPr>
          <p:cNvGrpSpPr/>
          <p:nvPr/>
        </p:nvGrpSpPr>
        <p:grpSpPr>
          <a:xfrm>
            <a:off x="1375873" y="4120146"/>
            <a:ext cx="626932" cy="923330"/>
            <a:chOff x="8367435" y="2598173"/>
            <a:chExt cx="626932" cy="923330"/>
          </a:xfrm>
        </p:grpSpPr>
        <p:sp>
          <p:nvSpPr>
            <p:cNvPr id="50" name="Oval 49">
              <a:extLst>
                <a:ext uri="{FF2B5EF4-FFF2-40B4-BE49-F238E27FC236}">
                  <a16:creationId xmlns:a16="http://schemas.microsoft.com/office/drawing/2014/main" id="{4CD81709-9C14-C04A-8813-C4F4EAC2AE52}"/>
                </a:ext>
              </a:extLst>
            </p:cNvPr>
            <p:cNvSpPr/>
            <p:nvPr/>
          </p:nvSpPr>
          <p:spPr>
            <a:xfrm>
              <a:off x="8367435" y="275030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51" name="Rectangle 50">
              <a:extLst>
                <a:ext uri="{FF2B5EF4-FFF2-40B4-BE49-F238E27FC236}">
                  <a16:creationId xmlns:a16="http://schemas.microsoft.com/office/drawing/2014/main" id="{7D37D5C3-6126-F945-B1A0-5D9797789AE7}"/>
                </a:ext>
              </a:extLst>
            </p:cNvPr>
            <p:cNvSpPr/>
            <p:nvPr/>
          </p:nvSpPr>
          <p:spPr>
            <a:xfrm>
              <a:off x="8489238" y="259817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٨</a:t>
              </a:r>
              <a:endParaRPr lang="en-US" sz="5400" b="1" dirty="0">
                <a:ln/>
                <a:solidFill>
                  <a:schemeClr val="bg1"/>
                </a:solidFill>
                <a:latin typeface="Tahoma" panose="020B0604030504040204" pitchFamily="34" charset="0"/>
                <a:ea typeface="Tahoma" panose="020B0604030504040204" pitchFamily="34" charset="0"/>
              </a:endParaRPr>
            </a:p>
          </p:txBody>
        </p:sp>
      </p:grpSp>
      <p:sp>
        <p:nvSpPr>
          <p:cNvPr id="52" name="Rectangle 51">
            <a:extLst>
              <a:ext uri="{FF2B5EF4-FFF2-40B4-BE49-F238E27FC236}">
                <a16:creationId xmlns:a16="http://schemas.microsoft.com/office/drawing/2014/main" id="{F7D1F751-237A-4B43-AFCB-214BE7B4FD05}"/>
              </a:ext>
            </a:extLst>
          </p:cNvPr>
          <p:cNvSpPr/>
          <p:nvPr/>
        </p:nvSpPr>
        <p:spPr>
          <a:xfrm>
            <a:off x="614964" y="5012486"/>
            <a:ext cx="1944193" cy="923330"/>
          </a:xfrm>
          <a:prstGeom prst="rect">
            <a:avLst/>
          </a:prstGeom>
        </p:spPr>
        <p:txBody>
          <a:bodyPr wrap="square">
            <a:spAutoFit/>
          </a:bodyPr>
          <a:lstStyle/>
          <a:p>
            <a:pPr algn="ctr" rtl="1"/>
            <a:r>
              <a:rPr lang="ar-LB" dirty="0"/>
              <a:t>الفريق الذي يفقع جميع البالونات ويجمع كلمات الآية أولاً هو الفائز.</a:t>
            </a:r>
          </a:p>
        </p:txBody>
      </p:sp>
      <p:pic>
        <p:nvPicPr>
          <p:cNvPr id="3" name="Picture 2">
            <a:extLst>
              <a:ext uri="{FF2B5EF4-FFF2-40B4-BE49-F238E27FC236}">
                <a16:creationId xmlns:a16="http://schemas.microsoft.com/office/drawing/2014/main" id="{36F42383-825E-0E87-86E3-D4917DA9B458}"/>
              </a:ext>
            </a:extLst>
          </p:cNvPr>
          <p:cNvPicPr>
            <a:picLocks noChangeAspect="1"/>
          </p:cNvPicPr>
          <p:nvPr/>
        </p:nvPicPr>
        <p:blipFill>
          <a:blip r:embed="rId12"/>
          <a:stretch>
            <a:fillRect/>
          </a:stretch>
        </p:blipFill>
        <p:spPr>
          <a:xfrm>
            <a:off x="10158811" y="0"/>
            <a:ext cx="2033189" cy="1500493"/>
          </a:xfrm>
          <a:prstGeom prst="rect">
            <a:avLst/>
          </a:prstGeom>
        </p:spPr>
      </p:pic>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95792" y="1589878"/>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23788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34044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75522"/>
            <a:ext cx="6659309" cy="120032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وسيلة الإيضاح</a:t>
            </a:r>
          </a:p>
        </p:txBody>
      </p:sp>
      <p:pic>
        <p:nvPicPr>
          <p:cNvPr id="3" name="Picture 2">
            <a:extLst>
              <a:ext uri="{FF2B5EF4-FFF2-40B4-BE49-F238E27FC236}">
                <a16:creationId xmlns:a16="http://schemas.microsoft.com/office/drawing/2014/main" id="{175C66E7-841E-1547-A21C-16617E4DE76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008242" y="3982277"/>
            <a:ext cx="4833602" cy="2454270"/>
          </a:xfrm>
          <a:prstGeom prst="rect">
            <a:avLst/>
          </a:prstGeom>
        </p:spPr>
      </p:pic>
      <p:pic>
        <p:nvPicPr>
          <p:cNvPr id="5" name="Picture 4">
            <a:extLst>
              <a:ext uri="{FF2B5EF4-FFF2-40B4-BE49-F238E27FC236}">
                <a16:creationId xmlns:a16="http://schemas.microsoft.com/office/drawing/2014/main" id="{BAF6CEE4-7424-E113-C9F4-4648B7CC55CA}"/>
              </a:ext>
            </a:extLst>
          </p:cNvPr>
          <p:cNvPicPr>
            <a:picLocks noChangeAspect="1"/>
          </p:cNvPicPr>
          <p:nvPr/>
        </p:nvPicPr>
        <p:blipFill>
          <a:blip r:embed="rId5"/>
          <a:stretch>
            <a:fillRect/>
          </a:stretch>
        </p:blipFill>
        <p:spPr>
          <a:xfrm>
            <a:off x="9132849" y="0"/>
            <a:ext cx="3059151" cy="2257653"/>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DD2A183-E940-1C49-9877-440856A564EA}"/>
              </a:ext>
            </a:extLst>
          </p:cNvPr>
          <p:cNvSpPr/>
          <p:nvPr/>
        </p:nvSpPr>
        <p:spPr>
          <a:xfrm>
            <a:off x="22792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18" name="Rectangle 17">
            <a:extLst>
              <a:ext uri="{FF2B5EF4-FFF2-40B4-BE49-F238E27FC236}">
                <a16:creationId xmlns:a16="http://schemas.microsoft.com/office/drawing/2014/main" id="{DA6F6DF2-A798-5A42-BCE5-B2B2937DA8AB}"/>
              </a:ext>
            </a:extLst>
          </p:cNvPr>
          <p:cNvSpPr/>
          <p:nvPr/>
        </p:nvSpPr>
        <p:spPr>
          <a:xfrm>
            <a:off x="13978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13996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flipV="1">
            <a:off x="453226" y="6551875"/>
            <a:ext cx="5088930"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948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1035A2DB-6ECE-1913-49E8-C7E87C1D8BD7}"/>
              </a:ext>
            </a:extLst>
          </p:cNvPr>
          <p:cNvPicPr>
            <a:picLocks noChangeAspect="1"/>
          </p:cNvPicPr>
          <p:nvPr/>
        </p:nvPicPr>
        <p:blipFill rotWithShape="1">
          <a:blip r:embed="rId3"/>
          <a:srcRect l="20364" t="27388" r="24280" b="30630"/>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75104" y="1837589"/>
            <a:ext cx="8788745" cy="2862322"/>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الله خلقني لأنو حبني</a:t>
            </a:r>
          </a:p>
          <a:p>
            <a:pPr algn="ctr"/>
            <a:r>
              <a:rPr lang="ar-LB" sz="7200" b="1" dirty="0">
                <a:solidFill>
                  <a:srgbClr val="273582"/>
                </a:solidFill>
                <a:latin typeface="Tahoma" panose="020B0604030504040204" pitchFamily="34" charset="0"/>
              </a:rPr>
              <a:t>قلبي عَطيته فرح وملأني</a:t>
            </a:r>
          </a:p>
        </p:txBody>
      </p:sp>
    </p:spTree>
    <p:extLst>
      <p:ext uri="{BB962C8B-B14F-4D97-AF65-F5344CB8AC3E}">
        <p14:creationId xmlns:p14="http://schemas.microsoft.com/office/powerpoint/2010/main" val="38043061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7B1BC35-E4AC-AB4D-9A29-84D83173E59C}"/>
              </a:ext>
            </a:extLst>
          </p:cNvPr>
          <p:cNvSpPr/>
          <p:nvPr/>
        </p:nvSpPr>
        <p:spPr>
          <a:xfrm>
            <a:off x="3138115" y="1168831"/>
            <a:ext cx="6096000" cy="4524315"/>
          </a:xfrm>
          <a:prstGeom prst="rect">
            <a:avLst/>
          </a:prstGeom>
        </p:spPr>
        <p:txBody>
          <a:bodyPr>
            <a:spAutoFit/>
          </a:bodyPr>
          <a:lstStyle/>
          <a:p>
            <a:pPr algn="ctr"/>
            <a:r>
              <a:rPr lang="ar-LB" sz="7200" b="1" dirty="0">
                <a:solidFill>
                  <a:srgbClr val="273582"/>
                </a:solidFill>
                <a:latin typeface="Tahoma" panose="020B0604030504040204" pitchFamily="34" charset="0"/>
              </a:rPr>
              <a:t>انتَ يا ربي</a:t>
            </a:r>
          </a:p>
          <a:p>
            <a:pPr algn="ctr"/>
            <a:r>
              <a:rPr lang="ar-LB" sz="7200" b="1" dirty="0">
                <a:solidFill>
                  <a:srgbClr val="273582"/>
                </a:solidFill>
                <a:latin typeface="Tahoma" panose="020B0604030504040204" pitchFamily="34" charset="0"/>
              </a:rPr>
              <a:t>نورلي دربي</a:t>
            </a:r>
          </a:p>
          <a:p>
            <a:pPr algn="ctr"/>
            <a:r>
              <a:rPr lang="ar-LB" sz="7200" b="1" dirty="0">
                <a:solidFill>
                  <a:srgbClr val="273582"/>
                </a:solidFill>
                <a:latin typeface="Tahoma" panose="020B0604030504040204" pitchFamily="34" charset="0"/>
              </a:rPr>
              <a:t>ساعدني حتى شوفَك بِقُربي</a:t>
            </a:r>
          </a:p>
        </p:txBody>
      </p:sp>
    </p:spTree>
    <p:extLst>
      <p:ext uri="{BB962C8B-B14F-4D97-AF65-F5344CB8AC3E}">
        <p14:creationId xmlns:p14="http://schemas.microsoft.com/office/powerpoint/2010/main" val="25124317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84930" y="1730779"/>
            <a:ext cx="9700219" cy="3416320"/>
          </a:xfrm>
          <a:prstGeom prst="rect">
            <a:avLst/>
          </a:prstGeom>
        </p:spPr>
        <p:txBody>
          <a:bodyPr wrap="square">
            <a:spAutoFit/>
          </a:bodyPr>
          <a:lstStyle/>
          <a:p>
            <a:pPr algn="ctr"/>
            <a:r>
              <a:rPr lang="ar-LB" sz="7200" b="1" dirty="0">
                <a:solidFill>
                  <a:srgbClr val="273582"/>
                </a:solidFill>
              </a:rPr>
              <a:t>بْصَلّي يا ربّي تِملاني مَحبِّة</a:t>
            </a:r>
          </a:p>
          <a:p>
            <a:pPr algn="ctr"/>
            <a:r>
              <a:rPr lang="ar-LB" sz="7200" b="1" dirty="0">
                <a:solidFill>
                  <a:srgbClr val="273582"/>
                </a:solidFill>
              </a:rPr>
              <a:t>لَكِلّ رفقاتي</a:t>
            </a:r>
          </a:p>
          <a:p>
            <a:pPr algn="ctr"/>
            <a:r>
              <a:rPr lang="ar-LB" sz="7200" b="1" dirty="0">
                <a:solidFill>
                  <a:srgbClr val="273582"/>
                </a:solidFill>
              </a:rPr>
              <a:t>وسامح كَمَان</a:t>
            </a:r>
          </a:p>
        </p:txBody>
      </p:sp>
    </p:spTree>
    <p:extLst>
      <p:ext uri="{BB962C8B-B14F-4D97-AF65-F5344CB8AC3E}">
        <p14:creationId xmlns:p14="http://schemas.microsoft.com/office/powerpoint/2010/main" val="18322973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78573" y="1321714"/>
            <a:ext cx="11152251" cy="4524315"/>
          </a:xfrm>
          <a:prstGeom prst="rect">
            <a:avLst/>
          </a:prstGeom>
        </p:spPr>
        <p:txBody>
          <a:bodyPr wrap="square">
            <a:spAutoFit/>
          </a:bodyPr>
          <a:lstStyle/>
          <a:p>
            <a:pPr algn="ctr"/>
            <a:r>
              <a:rPr lang="ar-LB" sz="7200" b="1" dirty="0">
                <a:solidFill>
                  <a:srgbClr val="273582"/>
                </a:solidFill>
              </a:rPr>
              <a:t>انتَ عارِف أفكاري ليلي ونهاري </a:t>
            </a:r>
          </a:p>
          <a:p>
            <a:pPr algn="ctr"/>
            <a:r>
              <a:rPr lang="ar-LB" sz="7200" b="1" dirty="0">
                <a:solidFill>
                  <a:srgbClr val="273582"/>
                </a:solidFill>
              </a:rPr>
              <a:t>بدِّي اِتغيَّر وحِبْ كل انسان</a:t>
            </a:r>
          </a:p>
          <a:p>
            <a:pPr algn="ctr"/>
            <a:r>
              <a:rPr lang="ar-LB" sz="7200" b="1" dirty="0">
                <a:solidFill>
                  <a:srgbClr val="273582"/>
                </a:solidFill>
              </a:rPr>
              <a:t>بدِّي اِتغيَّر وحِبْ كل انسان</a:t>
            </a:r>
          </a:p>
          <a:p>
            <a:pPr algn="ctr"/>
            <a:r>
              <a:rPr lang="ar-LB" sz="7200" b="1" dirty="0">
                <a:solidFill>
                  <a:srgbClr val="273582"/>
                </a:solidFill>
              </a:rPr>
              <a:t>بدِّي اِتغيَّر وحِبْ كل انسان</a:t>
            </a:r>
          </a:p>
        </p:txBody>
      </p:sp>
    </p:spTree>
    <p:extLst>
      <p:ext uri="{BB962C8B-B14F-4D97-AF65-F5344CB8AC3E}">
        <p14:creationId xmlns:p14="http://schemas.microsoft.com/office/powerpoint/2010/main" val="30404789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72021" y="1253446"/>
            <a:ext cx="5805370" cy="212365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6600" dirty="0">
                <a:ln/>
                <a:solidFill>
                  <a:srgbClr val="7030A0"/>
                </a:solidFill>
                <a:latin typeface="Tahoma" panose="020B0604030504040204" pitchFamily="34" charset="0"/>
                <a:ea typeface="Tahoma" panose="020B0604030504040204" pitchFamily="34" charset="0"/>
              </a:rPr>
              <a:t>أنا كتير مميز</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 أنا كتير مميز_01.mp3" descr="- أنا كتير مميز_01.mp3">
            <a:hlinkClick r:id="" action="ppaction://media"/>
            <a:extLst>
              <a:ext uri="{FF2B5EF4-FFF2-40B4-BE49-F238E27FC236}">
                <a16:creationId xmlns:a16="http://schemas.microsoft.com/office/drawing/2014/main" id="{6F779006-DDD0-774F-9874-E5043708E1B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14157" y="472076"/>
            <a:ext cx="812800" cy="812800"/>
          </a:xfrm>
          <a:prstGeom prst="rect">
            <a:avLst/>
          </a:prstGeom>
        </p:spPr>
      </p:pic>
    </p:spTree>
    <p:extLst>
      <p:ext uri="{BB962C8B-B14F-4D97-AF65-F5344CB8AC3E}">
        <p14:creationId xmlns:p14="http://schemas.microsoft.com/office/powerpoint/2010/main" val="21597753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audio>
              <p:cMediaNode vol="80000" numSld="16">
                <p:cTn id="2" fill="hold" display="0">
                  <p:stCondLst>
                    <p:cond delay="indefinite"/>
                  </p:stCondLst>
                  <p:endCondLst>
                    <p:cond evt="onStopAudio" delay="0">
                      <p:tgtEl>
                        <p:sldTgt/>
                      </p:tgtEl>
                    </p:cond>
                  </p:endCondLst>
                </p:cTn>
                <p:tgtEl>
                  <p:spTgt spid="3"/>
                </p:tgtEl>
              </p:cMediaNode>
            </p:audio>
            <p:seq concurrent="1" nextAc="seek">
              <p:cTn id="3" restart="whenNotActive" fill="hold" evtFilter="cancelBubble" nodeType="interactiveSeq">
                <p:stCondLst>
                  <p:cond evt="onClick" delay="0">
                    <p:tgtEl>
                      <p:spTgt spid="18"/>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 fill="hold"/>
                                        <p:tgtEl>
                                          <p:spTgt spid="3"/>
                                        </p:tgtEl>
                                      </p:cBhvr>
                                    </p:cmd>
                                  </p:childTnLst>
                                </p:cTn>
                              </p:par>
                            </p:childTnLst>
                          </p:cTn>
                        </p:par>
                      </p:childTnLst>
                    </p:cTn>
                  </p:par>
                </p:childTnLst>
              </p:cTn>
              <p:nextCondLst>
                <p:cond evt="onClick" delay="0">
                  <p:tgtEl>
                    <p:spTgt spid="18"/>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642</TotalTime>
  <Words>2303</Words>
  <Application>Microsoft Macintosh PowerPoint</Application>
  <PresentationFormat>Widescreen</PresentationFormat>
  <Paragraphs>336</Paragraphs>
  <Slides>49</Slides>
  <Notes>19</Notes>
  <HiddenSlides>0</HiddenSlides>
  <MMClips>5</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49</vt:i4>
      </vt:variant>
    </vt:vector>
  </HeadingPairs>
  <TitlesOfParts>
    <vt:vector size="54" baseType="lpstr">
      <vt:lpstr>Arial</vt:lpstr>
      <vt:lpstr>Calibri</vt:lpstr>
      <vt:lpstr>Calibri Light</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56</cp:revision>
  <dcterms:created xsi:type="dcterms:W3CDTF">2019-12-11T11:55:43Z</dcterms:created>
  <dcterms:modified xsi:type="dcterms:W3CDTF">2022-07-14T08:11:02Z</dcterms:modified>
</cp:coreProperties>
</file>